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4" r:id="rId6"/>
    <p:sldId id="272" r:id="rId7"/>
    <p:sldId id="275" r:id="rId8"/>
    <p:sldId id="261" r:id="rId9"/>
    <p:sldId id="265" r:id="rId10"/>
    <p:sldId id="264" r:id="rId11"/>
    <p:sldId id="263" r:id="rId12"/>
    <p:sldId id="267" r:id="rId13"/>
    <p:sldId id="268" r:id="rId14"/>
    <p:sldId id="266" r:id="rId15"/>
    <p:sldId id="269" r:id="rId16"/>
    <p:sldId id="25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&#1053;&#1072;&#1076;&#1077;&#1085;&#1100;&#1082;&#1072;\&#1064;&#1050;&#1054;&#1051;&#1040;%202018-2019\&#1059;&#1088;&#1086;&#1082;&#1080;\&#1048;&#1089;&#1090;&#1086;&#1088;&#1080;&#1103;\&#1059;&#1083;&#1080;&#1094;&#1099;%20&#1056;&#1086;&#1089;&#1090;&#1086;&#1074;&#1072;\voennye_pesni_-_svyashchennaya_voyna_(zaycev.net).mp3" TargetMode="External"/><Relationship Id="rId1" Type="http://schemas.microsoft.com/office/2007/relationships/media" Target="file:///D:\&#1053;&#1072;&#1076;&#1077;&#1085;&#1100;&#1082;&#1072;\&#1064;&#1050;&#1054;&#1051;&#1040;%202018-2019\&#1059;&#1088;&#1086;&#1082;&#1080;\&#1048;&#1089;&#1090;&#1086;&#1088;&#1080;&#1103;\&#1059;&#1083;&#1080;&#1094;&#1099;%20&#1056;&#1086;&#1089;&#1090;&#1086;&#1074;&#1072;\voennye_pesni_-_svyashchennaya_voyna_(zaycev.net)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УЛИЦЫ РОСТОВА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имя героя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review-1409432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94028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5589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Матросов Александр Матвеевич (1924 -1943)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3717032"/>
            <a:ext cx="5112568" cy="2924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Жуков Георгий Константинович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(1896 — 1974) — Маршал Советского Союза, четырежды Герой Советского Союза. Заместитель Верховного Главнокомандующего СССР, первый заместитель народного комиссара обороны СССР.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3f74b26ab08da1db208b190b6f3b8c8d_RSZ_6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456384" cy="478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Надя\Desktop\картинки\tild3030-6233-4632-b038-373634313063__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3329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жмайлов эд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4870521" cy="57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«Дорогая мама! Не беспокойся, я поехал на фронт и вернусь с победой»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дя\Desktop\картинки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952328" cy="294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Надя\Desktop\картинки\210652fde586167692ea29b4a4af9c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4768682" cy="317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996952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Жмайлов Эдуард Семенович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(1930 — 1945)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 Александр Васильевич (1883 — 1946)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…песня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сочинилась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очень быстро, на одном вздохе… В Москве тогда оставалась лишь одна группа ансамбля, три другие уже выступали на фронте. В эту группу Александр Васильевич и принес новую песню. Понравилась она сразу, разучили ее быстро и впервые исполнили на Белорусском вокзале…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oennye_pesni_-_svyashchennaya_voyna_(zaycev.net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5085184"/>
            <a:ext cx="936104" cy="936104"/>
          </a:xfrm>
          <a:prstGeom prst="rect">
            <a:avLst/>
          </a:prstGeom>
        </p:spPr>
      </p:pic>
      <p:pic>
        <p:nvPicPr>
          <p:cNvPr id="4098" name="Picture 2" descr="C:\Users\Надя\Desktop\картинки\Александ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4654040" cy="311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Герасименко Василий Филиппович (1900 — 1961)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Генерал-лейтенант, командующий 28-й армии, освободившей Ростов от гитлеровских оккупантов в феврале 1943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ерасименк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4029" y="1466602"/>
            <a:ext cx="3282387" cy="477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013176"/>
            <a:ext cx="4032448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Народный герой Югославии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Малин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2243" y="476672"/>
            <a:ext cx="4351757" cy="585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187624" y="3645024"/>
            <a:ext cx="2997969" cy="14178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3111" y="2204864"/>
            <a:ext cx="40996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Маршал Советского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Союза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895" y="260648"/>
            <a:ext cx="4198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Малиновский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Родион Яковлевич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(1898 — 1967)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Одна из организаторов партизанского отряда в годы Великой Отечественной войны. Герой Советского Союза.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A327JA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471949" cy="5040560"/>
          </a:xfrm>
        </p:spPr>
      </p:pic>
      <p:sp>
        <p:nvSpPr>
          <p:cNvPr id="4" name="Прямоугольник 3"/>
          <p:cNvSpPr/>
          <p:nvPr/>
        </p:nvSpPr>
        <p:spPr>
          <a:xfrm>
            <a:off x="755576" y="4437112"/>
            <a:ext cx="4332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Елизавета Чайкина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(1918 — 1942)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Советский разведчик, Герой Советского Союза посмертно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WITFCV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20688"/>
            <a:ext cx="4491716" cy="539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77213" y="6021288"/>
            <a:ext cx="6523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Рихард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Зорге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(1895 — 1944)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2656"/>
            <a:ext cx="3911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«Агент Рамзай»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8092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перед жестокой казнью (повешение на рояльной струне), плохо знавший японский язык, воскликнул по-японски: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Секигун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(Красная Армия)!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Кокусай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кёсанто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(Коминтерн)!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Собието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кёсанто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(Советская компартия)!»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686800" cy="115699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 Втроем они салютовали с вершины купола Родине о победе над фашизмом. Под ними, тремя, лежал поверженный Берлин…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имя героя, жившего в Ростове-на-Дону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7d12a8s-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6376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5657671"/>
            <a:ext cx="65022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Берест Алексей Прокопьевич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(1921 — 1940)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28972RA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996952"/>
            <a:ext cx="4396186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подвиг гастелл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548632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11569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Гастелло Николай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Францевич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(1907 — 1941)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4006280" cy="511256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Советский военный летчик участник трёх войн, командир 2-й эскадрильи 207 – ого дальнебомбардировочного авиационного полка 42-й дальнебомбардировочной авиационной дивизии 3-го дальнебомбардировочного авиационного корпуса Дальнебомбардировочной авиации ВВС РККА, капитан. Погиб во время боевого вылета. Герой Советского Союза, посмертно.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6604_1_1500366076_6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340768"/>
            <a:ext cx="3427836" cy="496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88084fedaa0d085374f601b2468908f6135b2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5406752" cy="282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подвиг зои к.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496349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18 ноября 1941 года командиры диверсионно-разведывательной группы штаба Западного фронт П.С.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Крайнов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получили задание: «сжечь 10 населённых пунктов (приказ т. Сталина от 17 ноября 1941 года):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Анашкино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Грибцово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Петрищево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Усадково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Ильятино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Грачеве,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Пупартизаншкино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Михайловское,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Бугайлово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Коровине.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Срок выполнения — 5 — 7 дней».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бойцов 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девушка.</a:t>
            </a:r>
          </a:p>
        </p:txBody>
      </p:sp>
      <p:pic>
        <p:nvPicPr>
          <p:cNvPr id="1026" name="Picture 2" descr="C:\Users\Надя\Desktop\картинки\iO3LD7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280" y="3068960"/>
            <a:ext cx="4737720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Космодемьянская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Зоя Анатольевна (1923 — 1941)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эта улица?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60730922_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818544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1268760"/>
            <a:ext cx="260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КАПУСТИНА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128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Капустин Борис Владимирович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(1931 — 1966) — военный летчик родом из Ростова-на-Дону. В 1966 году предотвратил падение самолета на жилые кварталы Западного Берлина ценой своей жизни с штурманом Ю.Н. Яновым. Посмертно награждены орденом Красного Знамени. Им посвящена песня «Огромное небо» на стихи Роберта Рождественского.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Коккинаки Владимир Константинович (1904 — 1995)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9251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Испытание самолетов является высшей ступенью летной работы. Испытатель — это человек, владеющий совершенной техникой пилотирования, исчерпывающим знанием машины и колоссальным хладнокровием. Одно неверное движение, упущенное мгновение, переоценка возможностей самолета — и человек погибал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эти строки?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403236751_1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600400" cy="52101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233</Words>
  <Application>Microsoft Office PowerPoint</Application>
  <PresentationFormat>Экран (4:3)</PresentationFormat>
  <Paragraphs>41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УЛИЦЫ РОСТОВА</vt:lpstr>
      <vt:lpstr>Советский разведчик, Герой Советского Союза посмертно</vt:lpstr>
      <vt:lpstr>… Втроем они салютовали с вершины купола Родине о победе над фашизмом. Под ними, тремя, лежал поверженный Берлин… Назовите имя героя, жившего в Ростове-на-Дону</vt:lpstr>
      <vt:lpstr>Презентация PowerPoint</vt:lpstr>
      <vt:lpstr>Гастелло Николай Францевич  (1907 — 1941)</vt:lpstr>
      <vt:lpstr>Презентация PowerPoint</vt:lpstr>
      <vt:lpstr>Космодемьянская  Зоя Анатольевна (1923 — 1941)</vt:lpstr>
      <vt:lpstr>Как называется эта улица?</vt:lpstr>
      <vt:lpstr>Коккинаки Владимир Константинович (1904 — 1995)</vt:lpstr>
      <vt:lpstr>Назовите имя героя</vt:lpstr>
      <vt:lpstr>Презентация PowerPoint</vt:lpstr>
      <vt:lpstr>Презентация PowerPoint</vt:lpstr>
      <vt:lpstr>Александров Александр Васильевич (1883 — 1946) </vt:lpstr>
      <vt:lpstr>Герасименко Василий Филиппович (1900 — 1961) </vt:lpstr>
      <vt:lpstr>Народный герой Югославии</vt:lpstr>
      <vt:lpstr>Одна из организаторов партизанского отряда в годы Великой Отечественной войны. Герой Советского Союза.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Пользователь Windows</cp:lastModifiedBy>
  <cp:revision>118</cp:revision>
  <dcterms:created xsi:type="dcterms:W3CDTF">2019-05-04T17:17:33Z</dcterms:created>
  <dcterms:modified xsi:type="dcterms:W3CDTF">2020-02-26T17:07:24Z</dcterms:modified>
</cp:coreProperties>
</file>