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51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34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99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09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51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15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87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9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65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3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8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3DFBB-1E93-4EC1-8DC2-BDCC74B84464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70AB-E280-4495-81E5-FD192DBAE0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13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Нов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665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В области объявлен фотоконкурс &quot;Я помню, я горжусь. - KO44.RU - Информационный портал Костромы и Костром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1902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2924944"/>
            <a:ext cx="5112568" cy="87401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Метелёв Александр Якимович </a:t>
            </a:r>
            <a:br>
              <a:rPr lang="ru-RU" sz="2800" dirty="0" smtClean="0"/>
            </a:br>
            <a:r>
              <a:rPr lang="ru-RU" sz="2800" dirty="0" smtClean="0"/>
              <a:t>(22.10.1923 -24.10.2008)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347864" y="3789040"/>
            <a:ext cx="5616624" cy="3068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Во время войны с 1941 года служил в 75 лыжном полку стрелком и 470 стрелковом полку минометчиком. В 1942 году был сильно ранен и отправлен в тыл, где работал шофером и возил боеприпасы на фронт.</a:t>
            </a:r>
          </a:p>
          <a:p>
            <a:pPr marL="0" indent="0">
              <a:buNone/>
            </a:pPr>
            <a:r>
              <a:rPr lang="ru-RU" sz="2000" b="1" dirty="0" smtClean="0"/>
              <a:t>Награжден:</a:t>
            </a:r>
          </a:p>
          <a:p>
            <a:r>
              <a:rPr lang="ru-RU" sz="2000" b="1" dirty="0" smtClean="0"/>
              <a:t>Орден отечественной войны </a:t>
            </a:r>
            <a:r>
              <a:rPr lang="en-US" sz="2000" b="1" dirty="0" smtClean="0"/>
              <a:t>II</a:t>
            </a:r>
            <a:r>
              <a:rPr lang="ru-RU" sz="2000" b="1" dirty="0" smtClean="0"/>
              <a:t> степени.</a:t>
            </a:r>
          </a:p>
          <a:p>
            <a:r>
              <a:rPr lang="ru-RU" sz="2000" b="1" dirty="0" smtClean="0"/>
              <a:t>Медаль Жукова.</a:t>
            </a:r>
            <a:endParaRPr lang="ru-RU" sz="2000" b="1" dirty="0"/>
          </a:p>
        </p:txBody>
      </p:sp>
      <p:pic>
        <p:nvPicPr>
          <p:cNvPr id="1026" name="Picture 2" descr="C:\Users\Sony VAIO E1711T1R\МОЁ не трогать\Диск С\Моё\Документы деда\фото 3-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3024336" cy="32398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60032" y="2348880"/>
            <a:ext cx="27016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ПРАДЕДУШКА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836712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Александр </a:t>
            </a:r>
            <a:r>
              <a:rPr lang="ru-RU" sz="3600" b="1" dirty="0" smtClean="0"/>
              <a:t>Петров</a:t>
            </a:r>
          </a:p>
          <a:p>
            <a:r>
              <a:rPr lang="ru-RU" sz="3600" b="1" dirty="0" smtClean="0"/>
              <a:t>10 </a:t>
            </a:r>
            <a:r>
              <a:rPr lang="ru-RU" sz="3600" b="1" smtClean="0"/>
              <a:t>М класс</a:t>
            </a:r>
            <a:endParaRPr lang="ru-RU" sz="3600" b="1" dirty="0"/>
          </a:p>
        </p:txBody>
      </p:sp>
      <p:pic>
        <p:nvPicPr>
          <p:cNvPr id="3074" name="Picture 2" descr="Ассоциации в картинках (Архив 7) - Страница 96 - Компьютерный форум NoWa.cc"/>
          <p:cNvPicPr>
            <a:picLocks noChangeAspect="1" noChangeArrowheads="1"/>
          </p:cNvPicPr>
          <p:nvPr/>
        </p:nvPicPr>
        <p:blipFill>
          <a:blip r:embed="rId3" cstate="print"/>
          <a:srcRect l="6300" t="5040" r="10541" b="8021"/>
          <a:stretch>
            <a:fillRect/>
          </a:stretch>
        </p:blipFill>
        <p:spPr bwMode="auto">
          <a:xfrm>
            <a:off x="251520" y="260648"/>
            <a:ext cx="1944216" cy="2032589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369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55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  Метелёв Александр Якимович  (22.10.1923 -24.10.2008)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Прадеды</dc:title>
  <dc:creator>Алексей</dc:creator>
  <cp:lastModifiedBy>Пользователь Windows</cp:lastModifiedBy>
  <cp:revision>17</cp:revision>
  <dcterms:created xsi:type="dcterms:W3CDTF">2015-01-28T07:28:40Z</dcterms:created>
  <dcterms:modified xsi:type="dcterms:W3CDTF">2020-02-05T12:44:57Z</dcterms:modified>
</cp:coreProperties>
</file>