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75" r:id="rId3"/>
    <p:sldId id="260" r:id="rId4"/>
    <p:sldId id="273" r:id="rId5"/>
    <p:sldId id="261" r:id="rId6"/>
    <p:sldId id="262" r:id="rId7"/>
    <p:sldId id="264" r:id="rId8"/>
    <p:sldId id="268" r:id="rId9"/>
    <p:sldId id="267" r:id="rId10"/>
    <p:sldId id="272" r:id="rId11"/>
    <p:sldId id="271" r:id="rId12"/>
    <p:sldId id="270" r:id="rId13"/>
    <p:sldId id="263" r:id="rId14"/>
    <p:sldId id="259" r:id="rId15"/>
    <p:sldId id="258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376" autoAdjust="0"/>
  </p:normalViewPr>
  <p:slideViewPr>
    <p:cSldViewPr>
      <p:cViewPr>
        <p:scale>
          <a:sx n="69" d="100"/>
          <a:sy n="69" d="100"/>
        </p:scale>
        <p:origin x="-1602" y="-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F66795D-73CC-4030-B441-68EEA3DED62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01D95D43-29DB-463A-AE25-BA8819F02BC3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795D-73CC-4030-B441-68EEA3DED62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5D43-29DB-463A-AE25-BA8819F02B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795D-73CC-4030-B441-68EEA3DED62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5D43-29DB-463A-AE25-BA8819F02BC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795D-73CC-4030-B441-68EEA3DED62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5D43-29DB-463A-AE25-BA8819F02BC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F66795D-73CC-4030-B441-68EEA3DED62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01D95D43-29DB-463A-AE25-BA8819F02BC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795D-73CC-4030-B441-68EEA3DED62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5D43-29DB-463A-AE25-BA8819F02BC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795D-73CC-4030-B441-68EEA3DED62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5D43-29DB-463A-AE25-BA8819F02BC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795D-73CC-4030-B441-68EEA3DED62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5D43-29DB-463A-AE25-BA8819F02BC3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795D-73CC-4030-B441-68EEA3DED62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5D43-29DB-463A-AE25-BA8819F02BC3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795D-73CC-4030-B441-68EEA3DED62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5D43-29DB-463A-AE25-BA8819F02BC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795D-73CC-4030-B441-68EEA3DED62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5D43-29DB-463A-AE25-BA8819F02BC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F66795D-73CC-4030-B441-68EEA3DED62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1D95D43-29DB-463A-AE25-BA8819F02BC3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hecker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83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521202" y="1988840"/>
            <a:ext cx="3573271" cy="2523768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ysClr val="windowText" lastClr="000000"/>
                </a:solidFill>
                <a:latin typeface="Batang" pitchFamily="18" charset="-127"/>
                <a:ea typeface="Batang" pitchFamily="18" charset="-127"/>
              </a:rPr>
              <a:t>История моего прадедушки:</a:t>
            </a:r>
          </a:p>
          <a:p>
            <a:pPr algn="ctr"/>
            <a:r>
              <a:rPr lang="ru-RU" sz="2800" dirty="0" smtClean="0">
                <a:solidFill>
                  <a:sysClr val="windowText" lastClr="000000"/>
                </a:solidFill>
                <a:latin typeface="Batang" pitchFamily="18" charset="-127"/>
                <a:ea typeface="Batang" pitchFamily="18" charset="-127"/>
              </a:rPr>
              <a:t>Чеботарев Владимир</a:t>
            </a:r>
          </a:p>
          <a:p>
            <a:pPr algn="ctr"/>
            <a:r>
              <a:rPr lang="ru-RU" sz="2800" dirty="0" smtClean="0">
                <a:solidFill>
                  <a:sysClr val="windowText" lastClr="000000"/>
                </a:solidFill>
                <a:latin typeface="Batang" pitchFamily="18" charset="-127"/>
                <a:ea typeface="Batang" pitchFamily="18" charset="-127"/>
              </a:rPr>
              <a:t> Федорович.</a:t>
            </a:r>
            <a:r>
              <a:rPr lang="ru-RU" sz="2800" dirty="0">
                <a:solidFill>
                  <a:sysClr val="windowText" lastClr="000000"/>
                </a:solidFill>
                <a:latin typeface="Batang" pitchFamily="18" charset="-127"/>
                <a:ea typeface="Batang" pitchFamily="18" charset="-127"/>
              </a:rPr>
              <a:t> </a:t>
            </a:r>
            <a:r>
              <a:rPr lang="ru-RU" dirty="0">
                <a:solidFill>
                  <a:sysClr val="windowText" lastClr="000000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dirty="0">
                <a:solidFill>
                  <a:sysClr val="windowText" lastClr="000000"/>
                </a:solidFill>
                <a:latin typeface="Batang" pitchFamily="18" charset="-127"/>
                <a:ea typeface="Batang" pitchFamily="18" charset="-127"/>
              </a:rPr>
            </a:br>
            <a:endParaRPr lang="ru-RU" dirty="0">
              <a:solidFill>
                <a:sysClr val="windowText" lastClr="00000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1988" name="Picture 4" descr="C:\Users\hp g6\Desktop\20190316_222644.jpg"/>
          <p:cNvPicPr>
            <a:picLocks noChangeAspect="1" noChangeArrowheads="1"/>
          </p:cNvPicPr>
          <p:nvPr/>
        </p:nvPicPr>
        <p:blipFill rotWithShape="1">
          <a:blip r:embed="rId3" cstate="print"/>
          <a:srcRect l="46722" t="50823" r="21075" b="16351"/>
          <a:stretch/>
        </p:blipFill>
        <p:spPr bwMode="auto">
          <a:xfrm rot="5400000">
            <a:off x="-679235" y="777151"/>
            <a:ext cx="6742860" cy="534378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084169" y="5576636"/>
            <a:ext cx="3059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Выполнила:</a:t>
            </a:r>
          </a:p>
          <a:p>
            <a:pPr algn="r"/>
            <a:r>
              <a:rPr lang="ru-RU" dirty="0"/>
              <a:t>у</a:t>
            </a:r>
            <a:r>
              <a:rPr lang="ru-RU" dirty="0" smtClean="0"/>
              <a:t>ченица 9 «Б» класса</a:t>
            </a:r>
          </a:p>
          <a:p>
            <a:pPr algn="r"/>
            <a:r>
              <a:rPr lang="ru-RU" dirty="0" err="1" smtClean="0"/>
              <a:t>Декантэ</a:t>
            </a:r>
            <a:r>
              <a:rPr lang="ru-RU" dirty="0" smtClean="0"/>
              <a:t> Полина</a:t>
            </a:r>
            <a:endParaRPr lang="ru-RU" dirty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20190316_222024.jpg"/>
          <p:cNvPicPr>
            <a:picLocks noChangeAspect="1"/>
          </p:cNvPicPr>
          <p:nvPr/>
        </p:nvPicPr>
        <p:blipFill>
          <a:blip r:embed="rId3" cstate="print"/>
          <a:srcRect l="42187" t="5208" r="28906" b="18750"/>
          <a:stretch>
            <a:fillRect/>
          </a:stretch>
        </p:blipFill>
        <p:spPr>
          <a:xfrm rot="5400000">
            <a:off x="2229013" y="-1155520"/>
            <a:ext cx="4647321" cy="916903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20190316_222102.jpg"/>
          <p:cNvPicPr>
            <a:picLocks noChangeAspect="1"/>
          </p:cNvPicPr>
          <p:nvPr/>
        </p:nvPicPr>
        <p:blipFill>
          <a:blip r:embed="rId3" cstate="print"/>
          <a:srcRect l="30469" r="25781"/>
          <a:stretch>
            <a:fillRect/>
          </a:stretch>
        </p:blipFill>
        <p:spPr>
          <a:xfrm rot="5400000">
            <a:off x="2213797" y="-639453"/>
            <a:ext cx="4746562" cy="813690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20190316_222712.jpg"/>
          <p:cNvPicPr>
            <a:picLocks noChangeAspect="1"/>
          </p:cNvPicPr>
          <p:nvPr/>
        </p:nvPicPr>
        <p:blipFill>
          <a:blip r:embed="rId3" cstate="print"/>
          <a:srcRect l="27344" t="27083" r="37500" b="20833"/>
          <a:stretch>
            <a:fillRect/>
          </a:stretch>
        </p:blipFill>
        <p:spPr>
          <a:xfrm rot="5400000">
            <a:off x="1983312" y="437924"/>
            <a:ext cx="5249385" cy="583265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20190316_221841.jpg"/>
          <p:cNvPicPr>
            <a:picLocks noChangeAspect="1"/>
          </p:cNvPicPr>
          <p:nvPr/>
        </p:nvPicPr>
        <p:blipFill>
          <a:blip r:embed="rId3" cstate="print"/>
          <a:srcRect t="21875" b="29166"/>
          <a:stretch>
            <a:fillRect/>
          </a:stretch>
        </p:blipFill>
        <p:spPr>
          <a:xfrm>
            <a:off x="-26775" y="980728"/>
            <a:ext cx="9216959" cy="460851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20190316_215439.jpg"/>
          <p:cNvPicPr>
            <a:picLocks noChangeAspect="1"/>
          </p:cNvPicPr>
          <p:nvPr/>
        </p:nvPicPr>
        <p:blipFill>
          <a:blip r:embed="rId3" cstate="print"/>
          <a:srcRect l="20312" t="18750" r="19531" b="23958"/>
          <a:stretch>
            <a:fillRect/>
          </a:stretch>
        </p:blipFill>
        <p:spPr>
          <a:xfrm rot="5400000">
            <a:off x="-731507" y="1331471"/>
            <a:ext cx="5873079" cy="419505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20190316_215503.jpg"/>
          <p:cNvPicPr>
            <a:picLocks noChangeAspect="1"/>
          </p:cNvPicPr>
          <p:nvPr/>
        </p:nvPicPr>
        <p:blipFill>
          <a:blip r:embed="rId4" cstate="print"/>
          <a:srcRect l="23437" t="14583" r="24219"/>
          <a:stretch>
            <a:fillRect/>
          </a:stretch>
        </p:blipFill>
        <p:spPr>
          <a:xfrm rot="5400000">
            <a:off x="4775097" y="684930"/>
            <a:ext cx="3929089" cy="480871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000628" y="5429264"/>
            <a:ext cx="2988000" cy="461665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Орденская книжка.</a:t>
            </a:r>
            <a:endParaRPr lang="ru-RU" sz="2400" dirty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20190316_223112.jpg"/>
          <p:cNvPicPr>
            <a:picLocks noChangeAspect="1"/>
          </p:cNvPicPr>
          <p:nvPr/>
        </p:nvPicPr>
        <p:blipFill>
          <a:blip r:embed="rId3" cstate="print"/>
          <a:srcRect t="17708" b="19791"/>
          <a:stretch>
            <a:fillRect/>
          </a:stretch>
        </p:blipFill>
        <p:spPr>
          <a:xfrm rot="5400000">
            <a:off x="1143000" y="-1169517"/>
            <a:ext cx="6858000" cy="91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0800000" flipV="1">
            <a:off x="5436096" y="6309673"/>
            <a:ext cx="3707904" cy="523220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Магаданская правда.</a:t>
            </a:r>
            <a:endParaRPr lang="ru-RU" sz="2800" dirty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4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156176" y="3553811"/>
            <a:ext cx="2082254" cy="400110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/>
              <a:t>Чеботарев В.Ф</a:t>
            </a:r>
            <a:r>
              <a:rPr lang="ru-R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664"/>
            <a:ext cx="4044404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67149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14"/>
          <a:stretch/>
        </p:blipFill>
        <p:spPr bwMode="auto">
          <a:xfrm>
            <a:off x="-26818" y="0"/>
            <a:ext cx="91708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26195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20190316_215611.jpg"/>
          <p:cNvPicPr>
            <a:picLocks noChangeAspect="1"/>
          </p:cNvPicPr>
          <p:nvPr/>
        </p:nvPicPr>
        <p:blipFill>
          <a:blip r:embed="rId3" cstate="print"/>
          <a:srcRect l="8333" t="11111" r="4999"/>
          <a:stretch>
            <a:fillRect/>
          </a:stretch>
        </p:blipFill>
        <p:spPr>
          <a:xfrm>
            <a:off x="0" y="12575"/>
            <a:ext cx="9144001" cy="689570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316_215619.jpg"/>
          <p:cNvPicPr>
            <a:picLocks noChangeAspect="1"/>
          </p:cNvPicPr>
          <p:nvPr/>
        </p:nvPicPr>
        <p:blipFill>
          <a:blip r:embed="rId2" cstate="print"/>
          <a:srcRect l="6452" t="8601" r="6451" b="7527"/>
          <a:stretch>
            <a:fillRect/>
          </a:stretch>
        </p:blipFill>
        <p:spPr>
          <a:xfrm>
            <a:off x="0" y="0"/>
            <a:ext cx="9139476" cy="683359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255886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20190316_215801.jpg"/>
          <p:cNvPicPr>
            <a:picLocks noChangeAspect="1"/>
          </p:cNvPicPr>
          <p:nvPr/>
        </p:nvPicPr>
        <p:blipFill>
          <a:blip r:embed="rId3" cstate="print"/>
          <a:srcRect l="34318" t="22121" r="9772" b="19697"/>
          <a:stretch>
            <a:fillRect/>
          </a:stretch>
        </p:blipFill>
        <p:spPr>
          <a:xfrm rot="5400000">
            <a:off x="-406299" y="1477284"/>
            <a:ext cx="4178651" cy="326138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20190316_215858.jpg"/>
          <p:cNvPicPr>
            <a:picLocks noChangeAspect="1"/>
          </p:cNvPicPr>
          <p:nvPr/>
        </p:nvPicPr>
        <p:blipFill>
          <a:blip r:embed="rId4" cstate="print"/>
          <a:srcRect l="27344" t="22917" r="7031" b="20833"/>
          <a:stretch>
            <a:fillRect/>
          </a:stretch>
        </p:blipFill>
        <p:spPr>
          <a:xfrm>
            <a:off x="3347865" y="0"/>
            <a:ext cx="5796136" cy="521495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571736" y="5214950"/>
            <a:ext cx="4786346" cy="1200329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tang" pitchFamily="18" charset="-127"/>
                <a:ea typeface="Batang" pitchFamily="18" charset="-127"/>
              </a:rPr>
              <a:t>Военный билет офицера запаса вооруженных сил СССР.</a:t>
            </a:r>
            <a:endParaRPr lang="ru-RU" sz="2400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20190316_221912.jpg"/>
          <p:cNvPicPr>
            <a:picLocks noChangeAspect="1"/>
          </p:cNvPicPr>
          <p:nvPr/>
        </p:nvPicPr>
        <p:blipFill>
          <a:blip r:embed="rId3" cstate="print"/>
          <a:srcRect l="18750" t="17708" r="14062" b="2708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20190316_221936.jpg"/>
          <p:cNvPicPr>
            <a:picLocks noChangeAspect="1"/>
          </p:cNvPicPr>
          <p:nvPr/>
        </p:nvPicPr>
        <p:blipFill>
          <a:blip r:embed="rId3" cstate="print"/>
          <a:srcRect l="23437" t="25000" r="22656" b="33333"/>
          <a:stretch>
            <a:fillRect/>
          </a:stretch>
        </p:blipFill>
        <p:spPr>
          <a:xfrm>
            <a:off x="1094014" y="1196752"/>
            <a:ext cx="6955973" cy="403244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20190316_222004.jpg"/>
          <p:cNvPicPr>
            <a:picLocks noChangeAspect="1"/>
          </p:cNvPicPr>
          <p:nvPr/>
        </p:nvPicPr>
        <p:blipFill>
          <a:blip r:embed="rId3" cstate="print"/>
          <a:srcRect l="20312" t="27083" r="15625" b="31250"/>
          <a:stretch>
            <a:fillRect/>
          </a:stretch>
        </p:blipFill>
        <p:spPr>
          <a:xfrm rot="5400000">
            <a:off x="1391014" y="1376202"/>
            <a:ext cx="5857916" cy="424847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20190316_222035.jpg"/>
          <p:cNvPicPr>
            <a:picLocks noChangeAspect="1"/>
          </p:cNvPicPr>
          <p:nvPr/>
        </p:nvPicPr>
        <p:blipFill>
          <a:blip r:embed="rId3" cstate="print"/>
          <a:srcRect l="34375" t="26041" r="32031" b="23958"/>
          <a:stretch>
            <a:fillRect/>
          </a:stretch>
        </p:blipFill>
        <p:spPr>
          <a:xfrm rot="5400000">
            <a:off x="1846951" y="465417"/>
            <a:ext cx="5147727" cy="574630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164</TotalTime>
  <Words>36</Words>
  <Application>Microsoft Office PowerPoint</Application>
  <PresentationFormat>Экран (4:3)</PresentationFormat>
  <Paragraphs>10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Начальная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 g6</dc:creator>
  <cp:lastModifiedBy>user</cp:lastModifiedBy>
  <cp:revision>17</cp:revision>
  <dcterms:created xsi:type="dcterms:W3CDTF">2019-04-10T18:42:28Z</dcterms:created>
  <dcterms:modified xsi:type="dcterms:W3CDTF">2019-11-11T09:16:30Z</dcterms:modified>
</cp:coreProperties>
</file>