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1" r:id="rId4"/>
    <p:sldId id="262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86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90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247F9-F1D9-4189-ABF9-6C4B44F897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EA4F6-F5D3-4366-9627-3B1C2A50B5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A04E-807E-4859-8846-D832D5A66E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E9E69-AF6F-488E-AB12-D73A1B2A72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BEDA8-D51B-4829-9354-F37C856C94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1F441-23C7-4A4D-B50B-0EBB842167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D338A-2807-4D03-B62B-9901C8BAAB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A9E56-15A5-4F6B-A5F5-874DD99C5B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D0F18-D006-4BC7-B7F9-C0D24A0A46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7753F-FFAE-43DE-8EE1-251601DE35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957C-2CED-41A1-B76C-8FEA7A4EDD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393DA2-13B6-4553-AB9F-C3CDDEF882B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908720"/>
            <a:ext cx="6984776" cy="4320479"/>
          </a:xfrm>
        </p:spPr>
        <p:txBody>
          <a:bodyPr/>
          <a:lstStyle/>
          <a:p>
            <a:r>
              <a:rPr lang="ru-RU" dirty="0" smtClean="0"/>
              <a:t>Жизненный путь сержанта медицинской службы: Медведевой Елизаветы Васильевны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653136"/>
            <a:ext cx="6840760" cy="2088232"/>
          </a:xfrm>
        </p:spPr>
        <p:txBody>
          <a:bodyPr/>
          <a:lstStyle/>
          <a:p>
            <a:pPr algn="r"/>
            <a:r>
              <a:rPr lang="ru-RU" sz="1800" dirty="0"/>
              <a:t>Подготовила:</a:t>
            </a:r>
          </a:p>
          <a:p>
            <a:pPr algn="r"/>
            <a:r>
              <a:rPr lang="ru-RU" sz="1800" dirty="0" err="1"/>
              <a:t>Шарухина</a:t>
            </a:r>
            <a:r>
              <a:rPr lang="ru-RU" sz="1800" dirty="0"/>
              <a:t> Алина Игоревна</a:t>
            </a:r>
          </a:p>
          <a:p>
            <a:pPr algn="r"/>
            <a:r>
              <a:rPr lang="ru-RU" sz="1800" dirty="0"/>
              <a:t>учащаяся 5 «Б» класса</a:t>
            </a:r>
          </a:p>
          <a:p>
            <a:pPr algn="r"/>
            <a:r>
              <a:rPr lang="ru-RU" sz="1800" dirty="0"/>
              <a:t>МБОУ «Гимназии № 118» им. В.Н. Цыганова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5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380312" y="2564904"/>
            <a:ext cx="1584176" cy="4104456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dirty="0" smtClean="0"/>
              <a:t>        </a:t>
            </a:r>
            <a:r>
              <a:rPr lang="ru-RU" sz="1400" dirty="0" smtClean="0">
                <a:solidFill>
                  <a:srgbClr val="860000"/>
                </a:solidFill>
              </a:rPr>
              <a:t>Родилась </a:t>
            </a:r>
            <a:r>
              <a:rPr lang="ru-RU" sz="1400" dirty="0">
                <a:solidFill>
                  <a:srgbClr val="860000"/>
                </a:solidFill>
              </a:rPr>
              <a:t>в городе Великие Луки Псковской области 19 октября 1919г. </a:t>
            </a:r>
            <a:endParaRPr lang="ru-RU" sz="1400" dirty="0" smtClean="0">
              <a:solidFill>
                <a:srgbClr val="860000"/>
              </a:solidFill>
            </a:endParaRPr>
          </a:p>
          <a:p>
            <a:pPr>
              <a:buFontTx/>
              <a:buNone/>
            </a:pPr>
            <a:r>
              <a:rPr lang="ru-RU" sz="1400" dirty="0" smtClean="0">
                <a:solidFill>
                  <a:srgbClr val="800000"/>
                </a:solidFill>
              </a:rPr>
              <a:t>Хорошо училась в школе, помогала отстающим ученикам, участвовала в общественной работе школы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" name="Рисунок 5" descr="Scan0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"/>
            <a:ext cx="51482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916238" y="1773238"/>
            <a:ext cx="4961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>
          <a:xfrm>
            <a:off x="7092280" y="2296458"/>
            <a:ext cx="2051720" cy="4228886"/>
          </a:xfrm>
          <a:noFill/>
          <a:ln/>
        </p:spPr>
        <p:txBody>
          <a:bodyPr/>
          <a:lstStyle/>
          <a:p>
            <a:r>
              <a:rPr lang="ru-RU" sz="1800" dirty="0" smtClean="0">
                <a:solidFill>
                  <a:srgbClr val="860000"/>
                </a:solidFill>
              </a:rPr>
              <a:t>В 1938 году окончила Великолукскую Фельдшерскую школу и получила звание фельдшера </a:t>
            </a:r>
            <a:endParaRPr lang="ru-RU" sz="1800" dirty="0">
              <a:solidFill>
                <a:srgbClr val="860000"/>
              </a:solidFill>
            </a:endParaRPr>
          </a:p>
        </p:txBody>
      </p:sp>
      <p:pic>
        <p:nvPicPr>
          <p:cNvPr id="6" name="Рисунок 5" descr="Scan0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1845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04248" y="332656"/>
            <a:ext cx="201622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Когда ей исполнилось 21 год началась Великая Отечественная Война. Пошла добровольцем на фронт. Служила медсестрой в 79 отдельном медицинском санитарном батальоне. Образцово выполняла задания командования. Выносила раненых с поля боя, сдавала для них свою кровь. </a:t>
            </a:r>
          </a:p>
          <a:p>
            <a:pPr algn="ctr"/>
            <a:r>
              <a:rPr lang="ru-RU" sz="3600" dirty="0" smtClean="0">
                <a:solidFill>
                  <a:srgbClr val="800000"/>
                </a:solidFill>
              </a:rPr>
              <a:t>  </a:t>
            </a:r>
          </a:p>
        </p:txBody>
      </p:sp>
      <p:pic>
        <p:nvPicPr>
          <p:cNvPr id="4" name="Рисунок 3" descr="Медведева Елизавета Васильевна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49685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347864" y="6273225"/>
            <a:ext cx="4824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В 1944 году Медведева Е.В. награждена медалью       «За боевые заслуги»</a:t>
            </a:r>
          </a:p>
        </p:txBody>
      </p:sp>
      <p:pic>
        <p:nvPicPr>
          <p:cNvPr id="4" name="Рисунок 3" descr="меда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9483" y="0"/>
            <a:ext cx="7444517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 сайта Мин.Оборо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68762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68344" y="1772816"/>
            <a:ext cx="1475656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С нашими войсками она дошла до Польши. Награждена грамотой участника в боях за овладение городом Брест. Войну окончила</a:t>
            </a:r>
          </a:p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 в звании сержанта медицинской службы.</a:t>
            </a:r>
          </a:p>
          <a:p>
            <a:pPr algn="ctr"/>
            <a:endParaRPr lang="ru-RU" sz="3600" dirty="0">
              <a:solidFill>
                <a:srgbClr val="800000"/>
              </a:solidFill>
            </a:endParaRPr>
          </a:p>
          <a:p>
            <a:pPr algn="ctr"/>
            <a:endParaRPr lang="ru-RU" sz="3600" dirty="0" smtClean="0">
              <a:solidFill>
                <a:srgbClr val="800000"/>
              </a:solidFill>
            </a:endParaRPr>
          </a:p>
          <a:p>
            <a:pPr algn="ctr"/>
            <a:endParaRPr lang="ru-RU" sz="3600" dirty="0">
              <a:solidFill>
                <a:srgbClr val="800000"/>
              </a:solidFill>
            </a:endParaRPr>
          </a:p>
          <a:p>
            <a:pPr algn="ctr"/>
            <a:endParaRPr lang="ru-RU" sz="3600" dirty="0" smtClean="0">
              <a:solidFill>
                <a:srgbClr val="80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800000"/>
                </a:solidFill>
              </a:rPr>
              <a:t>  </a:t>
            </a:r>
          </a:p>
        </p:txBody>
      </p:sp>
      <p:pic>
        <p:nvPicPr>
          <p:cNvPr id="3" name="Рисунок 2" descr="благодарно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63304"/>
            <a:ext cx="5976664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380312" y="1772816"/>
            <a:ext cx="1763688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После окончания войны Медведева Е.В. жила в г.Ростове-на-Дону, вышла замуж, родила сына и работала медсестрой в Центральной городской больнице. Умерла 20 октября 1996года.</a:t>
            </a:r>
          </a:p>
          <a:p>
            <a:pPr algn="ctr"/>
            <a:endParaRPr lang="ru-RU" sz="1600" dirty="0">
              <a:solidFill>
                <a:srgbClr val="800000"/>
              </a:solidFill>
            </a:endParaRPr>
          </a:p>
          <a:p>
            <a:pPr algn="ctr"/>
            <a:endParaRPr lang="ru-RU" sz="1600" dirty="0" smtClean="0">
              <a:solidFill>
                <a:srgbClr val="8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Спасибо всем, кто подарил нам мирное небо над головой!</a:t>
            </a:r>
          </a:p>
          <a:p>
            <a:pPr algn="ctr"/>
            <a:endParaRPr lang="ru-RU" sz="3600" dirty="0">
              <a:solidFill>
                <a:srgbClr val="800000"/>
              </a:solidFill>
            </a:endParaRPr>
          </a:p>
          <a:p>
            <a:pPr algn="ctr"/>
            <a:endParaRPr lang="ru-RU" sz="3600" dirty="0" smtClean="0">
              <a:solidFill>
                <a:srgbClr val="800000"/>
              </a:solidFill>
            </a:endParaRPr>
          </a:p>
          <a:p>
            <a:pPr algn="ctr"/>
            <a:endParaRPr lang="ru-RU" sz="3600" dirty="0">
              <a:solidFill>
                <a:srgbClr val="800000"/>
              </a:solidFill>
            </a:endParaRPr>
          </a:p>
          <a:p>
            <a:pPr algn="ctr"/>
            <a:endParaRPr lang="ru-RU" sz="3600" dirty="0" smtClean="0">
              <a:solidFill>
                <a:srgbClr val="80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800000"/>
                </a:solidFill>
              </a:rPr>
              <a:t>  </a:t>
            </a:r>
          </a:p>
        </p:txBody>
      </p:sp>
      <p:pic>
        <p:nvPicPr>
          <p:cNvPr id="3" name="Рисунок 2" descr="Прабаб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"/>
            <a:ext cx="51125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193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Жизненный путь сержанта медицинской службы: Медведевой Елизаветы Васильевны</vt:lpstr>
      <vt:lpstr>Презентация PowerPoint</vt:lpstr>
      <vt:lpstr>В 1938 году окончила Великолукскую Фельдшерскую школу и получила звание фельдшера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62</cp:revision>
  <dcterms:created xsi:type="dcterms:W3CDTF">2012-08-12T16:04:58Z</dcterms:created>
  <dcterms:modified xsi:type="dcterms:W3CDTF">2016-10-20T08:05:01Z</dcterms:modified>
</cp:coreProperties>
</file>