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Мартынова" initials="ТМ" lastIdx="1" clrIdx="0">
    <p:extLst>
      <p:ext uri="{19B8F6BF-5375-455C-9EA6-DF929625EA0E}">
        <p15:presenceInfo xmlns:p15="http://schemas.microsoft.com/office/powerpoint/2012/main" userId="481e331a404908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2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3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65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2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0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2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6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09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0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69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2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AAE8-FD20-4CCE-B8F1-98A7A65C8062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scordapp.com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eb.whatsapp.com/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mob-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AEEB1C-B811-461A-8110-07CDFC3E0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 ДЛЯ ДИСТАНЦИОННОГО ОБУЧЕНИЯ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FF8A51E-0585-4F31-817E-D49148EC8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511143"/>
            <a:ext cx="7766936" cy="10968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«Гимназия №118»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="" xmlns:a16="http://schemas.microsoft.com/office/drawing/2014/main" id="{EA6EBF56-4938-4986-8093-3207E999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85" y="696939"/>
            <a:ext cx="5516540" cy="32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238C6A6-0CB7-4DFC-A8B0-BAF89ECCB0F5}"/>
              </a:ext>
            </a:extLst>
          </p:cNvPr>
          <p:cNvSpPr/>
          <p:nvPr/>
        </p:nvSpPr>
        <p:spPr>
          <a:xfrm>
            <a:off x="2104757" y="280827"/>
            <a:ext cx="6445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ГОЛОСОВЫЕ ЧАТЫ</a:t>
            </a:r>
          </a:p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видеохостинги</a:t>
            </a:r>
          </a:p>
        </p:txBody>
      </p:sp>
      <p:pic>
        <p:nvPicPr>
          <p:cNvPr id="1028" name="Picture 4">
            <a:hlinkClick r:id="rId4"/>
            <a:extLst>
              <a:ext uri="{FF2B5EF4-FFF2-40B4-BE49-F238E27FC236}">
                <a16:creationId xmlns="" xmlns:a16="http://schemas.microsoft.com/office/drawing/2014/main" id="{0570CA14-FBA3-4ED5-B866-4155412B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53" y="696939"/>
            <a:ext cx="3777728" cy="37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="" xmlns:a16="http://schemas.microsoft.com/office/drawing/2014/main" id="{704E50EE-D7AC-4EED-879E-800F5E0F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7" y="3792511"/>
            <a:ext cx="3831861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8"/>
            <a:extLst>
              <a:ext uri="{FF2B5EF4-FFF2-40B4-BE49-F238E27FC236}">
                <a16:creationId xmlns="" xmlns:a16="http://schemas.microsoft.com/office/drawing/2014/main" id="{ED0884AC-B295-4296-A714-8355AE8E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55" y="4197244"/>
            <a:ext cx="4002374" cy="22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9A7D95-F928-473A-9D5D-BAD9504C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 </a:t>
            </a:r>
            <a:r>
              <a:rPr lang="en-US" dirty="0"/>
              <a:t>UCHi.RU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497B24B-3A5A-4624-AA5E-DB11E60BB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70" b="4636"/>
          <a:stretch/>
        </p:blipFill>
        <p:spPr>
          <a:xfrm>
            <a:off x="3992381" y="0"/>
            <a:ext cx="8199619" cy="6402959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077A855-5A7E-42BE-9DB6-817717EB6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53" y="2794682"/>
            <a:ext cx="3854528" cy="36883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На портале представлено множество уроков по различным предметам.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Предусмотрен контроль и проведение онлайн-уроков.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Регулярно проводятся олимпиады.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Бесплатная и легкая регистрация для учеников, их родителей и учителей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4CFED9-BCF5-4F36-B59E-2580471A816D}"/>
              </a:ext>
            </a:extLst>
          </p:cNvPr>
          <p:cNvSpPr txBox="1"/>
          <p:nvPr/>
        </p:nvSpPr>
        <p:spPr>
          <a:xfrm>
            <a:off x="1588957" y="112715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https://uchi.ru</a:t>
            </a:r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A1370A01-9F7F-422D-BF01-52E2D62B07E3}"/>
              </a:ext>
            </a:extLst>
          </p:cNvPr>
          <p:cNvSpPr/>
          <p:nvPr/>
        </p:nvSpPr>
        <p:spPr>
          <a:xfrm>
            <a:off x="610549" y="10646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08177-4E8B-4DFD-B583-CCBF22DF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89EC28-D1CE-41D1-A7BA-472485A7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9EA4AD-BDE6-408C-96F8-521981916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212883-A6B0-497E-BBE4-A7CA2153A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6" b="5355"/>
          <a:stretch/>
        </p:blipFill>
        <p:spPr>
          <a:xfrm>
            <a:off x="557412" y="514924"/>
            <a:ext cx="8716590" cy="58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25496E-C79D-4D65-8A16-F7A95F4B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Мобильное электронное образование.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83775BA-F149-47A4-B509-AD1DE1852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0" b="15139"/>
          <a:stretch/>
        </p:blipFill>
        <p:spPr>
          <a:xfrm>
            <a:off x="4531862" y="434715"/>
            <a:ext cx="7370328" cy="569626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1D0F23-63ED-4235-8147-84A488F14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«</a:t>
            </a:r>
            <a:r>
              <a:rPr lang="ru-RU" sz="1800" b="1" dirty="0"/>
              <a:t>Мобильное</a:t>
            </a:r>
            <a:r>
              <a:rPr lang="ru-RU" sz="1800" dirty="0"/>
              <a:t> </a:t>
            </a:r>
            <a:r>
              <a:rPr lang="ru-RU" sz="1800" b="1" dirty="0"/>
              <a:t>электронное</a:t>
            </a:r>
            <a:r>
              <a:rPr lang="ru-RU" sz="1800" dirty="0"/>
              <a:t> </a:t>
            </a:r>
            <a:r>
              <a:rPr lang="ru-RU" sz="1800" b="1" dirty="0"/>
              <a:t>образование</a:t>
            </a:r>
            <a:r>
              <a:rPr lang="ru-RU" sz="1800" dirty="0"/>
              <a:t>» — разработчик и поставщик системных программных решений, образовательных услуг и сервисов, обеспечивающих реализацию требований ФГОС.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="" xmlns:a16="http://schemas.microsoft.com/office/drawing/2014/main" id="{F5518418-9A35-43DC-A028-ECD463BA4921}"/>
              </a:ext>
            </a:extLst>
          </p:cNvPr>
          <p:cNvSpPr/>
          <p:nvPr/>
        </p:nvSpPr>
        <p:spPr>
          <a:xfrm>
            <a:off x="677334" y="101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DEC9BA7-D50A-4658-AFBB-01F73B11C1C4}"/>
              </a:ext>
            </a:extLst>
          </p:cNvPr>
          <p:cNvSpPr/>
          <p:nvPr/>
        </p:nvSpPr>
        <p:spPr>
          <a:xfrm>
            <a:off x="2231532" y="1128211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https://edu.mob-edu.ru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7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04CAB0C-0853-492E-9734-D18BE200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ЯндексУчебник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D6150B4A-A425-4A69-ACE2-28F5B7275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0" b="5577"/>
          <a:stretch/>
        </p:blipFill>
        <p:spPr>
          <a:xfrm>
            <a:off x="4760913" y="-1"/>
            <a:ext cx="7036346" cy="6445771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50B5956-6F20-4D29-B490-53E864289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Задания по русскому языку и математике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Подготовка к ВПР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Бесплатный и простой процесс регистрации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F005FC1-BE99-4D31-945D-3C362EA7ACF7}"/>
              </a:ext>
            </a:extLst>
          </p:cNvPr>
          <p:cNvSpPr txBox="1"/>
          <p:nvPr/>
        </p:nvSpPr>
        <p:spPr>
          <a:xfrm>
            <a:off x="1723945" y="1032011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https://education.yandex.ru/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FAE65B8A-7E5F-44EB-AF97-688F92B7D128}"/>
              </a:ext>
            </a:extLst>
          </p:cNvPr>
          <p:cNvSpPr/>
          <p:nvPr/>
        </p:nvSpPr>
        <p:spPr>
          <a:xfrm>
            <a:off x="516486" y="9743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5924B8-5D16-46C7-A7CD-42B46170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573128-9947-490D-AABF-7854FCD8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836B00B-2321-459D-AF78-BE9F9C2D0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FB0570-3D25-40EA-A068-AE176DCD9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5" b="4918"/>
          <a:stretch/>
        </p:blipFill>
        <p:spPr>
          <a:xfrm>
            <a:off x="294807" y="362555"/>
            <a:ext cx="9144000" cy="58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C85175-7CB6-4EA4-92E9-F282F1EE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1498604"/>
            <a:ext cx="4407108" cy="1278466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b="1" dirty="0"/>
              <a:t>Российская</a:t>
            </a:r>
            <a:r>
              <a:rPr lang="ru-RU" dirty="0"/>
              <a:t> </a:t>
            </a:r>
            <a:r>
              <a:rPr lang="ru-RU" b="1" dirty="0"/>
              <a:t>электронная</a:t>
            </a:r>
            <a:r>
              <a:rPr lang="ru-RU" dirty="0"/>
              <a:t> </a:t>
            </a:r>
            <a:r>
              <a:rPr lang="ru-RU" b="1" dirty="0"/>
              <a:t>школа</a:t>
            </a:r>
            <a:r>
              <a:rPr lang="ru-RU" dirty="0"/>
              <a:t>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D7C352-2F20-4E96-8E7A-BB3F4A65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1600" dirty="0"/>
              <a:t>это полный школьный курс уроков от лучших учителей России;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Качественное образование для всех.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E80477BF-9CA1-4F5A-BFF1-BE410BBA63F1}"/>
              </a:ext>
            </a:extLst>
          </p:cNvPr>
          <p:cNvSpPr/>
          <p:nvPr/>
        </p:nvSpPr>
        <p:spPr>
          <a:xfrm>
            <a:off x="677334" y="101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00E5F9E6-F7CE-44F4-9989-9C568D268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1" b="6020"/>
          <a:stretch/>
        </p:blipFill>
        <p:spPr>
          <a:xfrm>
            <a:off x="4531863" y="0"/>
            <a:ext cx="6982804" cy="62609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16D8C49-392A-419B-A229-2EF4850F4EF3}"/>
              </a:ext>
            </a:extLst>
          </p:cNvPr>
          <p:cNvSpPr/>
          <p:nvPr/>
        </p:nvSpPr>
        <p:spPr>
          <a:xfrm>
            <a:off x="1763285" y="1069500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https://resh.edu.ru/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940AEC-D122-414D-9B69-95877B66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ЯКласс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132E84C-5DA9-4F18-B2A1-57F379878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 каждого задания — уникальный вариант и шаги решения, которые помогут ребёнку освоить материал и научиться на своих ошибках.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Решение о включении </a:t>
            </a:r>
            <a:r>
              <a:rPr lang="ru-RU" dirty="0" err="1"/>
              <a:t>ЯКласс</a:t>
            </a:r>
            <a:r>
              <a:rPr lang="ru-RU" dirty="0"/>
              <a:t> в </a:t>
            </a:r>
            <a:r>
              <a:rPr lang="ru-RU" dirty="0" smtClean="0"/>
              <a:t>перечень </a:t>
            </a:r>
            <a:r>
              <a:rPr lang="ru-RU" dirty="0"/>
              <a:t>инновационной, высокотехнологичной продукции и технологий от ГБУ “Агентство инноваций города Москвы”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A6110E7B-5BD9-4813-8954-C87E79C5A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95" b="5578"/>
          <a:stretch/>
        </p:blipFill>
        <p:spPr>
          <a:xfrm>
            <a:off x="4961744" y="239844"/>
            <a:ext cx="6910466" cy="6130978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CE295FF4-0736-41A8-8F25-9B1956F33502}"/>
              </a:ext>
            </a:extLst>
          </p:cNvPr>
          <p:cNvSpPr/>
          <p:nvPr/>
        </p:nvSpPr>
        <p:spPr>
          <a:xfrm>
            <a:off x="569626" y="103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1C9772B-22D7-4753-AD4D-048F6E15530E}"/>
              </a:ext>
            </a:extLst>
          </p:cNvPr>
          <p:cNvSpPr/>
          <p:nvPr/>
        </p:nvSpPr>
        <p:spPr>
          <a:xfrm>
            <a:off x="1869645" y="1127150"/>
            <a:ext cx="276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https://www.yaklass.ru/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1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F93D7-04EF-4B4D-9050-A0B21A0A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Google Класс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8A2F36B9-895D-4B93-9842-A1A7A35E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03" b="7703"/>
          <a:stretch/>
        </p:blipFill>
        <p:spPr>
          <a:xfrm>
            <a:off x="5160336" y="689548"/>
            <a:ext cx="7019295" cy="548639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2DE3F44-BCF3-454F-B378-18DBB541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это образовательный инструмент, который помогает учителям быстро создавать и управлять учебными заданиями, обеспечивать обратную связь и общаться со своими классами.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Быстрая и очень простая регистрация через единый аккаунт </a:t>
            </a:r>
            <a:r>
              <a:rPr lang="en-US" sz="1600" dirty="0"/>
              <a:t>google.</a:t>
            </a:r>
            <a:endParaRPr lang="ru-RU" sz="16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B41A37C5-FB07-4920-B4C7-197877127603}"/>
              </a:ext>
            </a:extLst>
          </p:cNvPr>
          <p:cNvSpPr/>
          <p:nvPr/>
        </p:nvSpPr>
        <p:spPr>
          <a:xfrm>
            <a:off x="677334" y="101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E5AD5F-C47F-4A92-A458-CA908841C4C4}"/>
              </a:ext>
            </a:extLst>
          </p:cNvPr>
          <p:cNvSpPr/>
          <p:nvPr/>
        </p:nvSpPr>
        <p:spPr>
          <a:xfrm>
            <a:off x="1705545" y="1089689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https://classroom.google.com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77D85C-B0E4-4ACC-A867-EA518C6F2AF6}"/>
              </a:ext>
            </a:extLst>
          </p:cNvPr>
          <p:cNvSpPr txBox="1"/>
          <p:nvPr/>
        </p:nvSpPr>
        <p:spPr>
          <a:xfrm>
            <a:off x="5801193" y="4332157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ru-RU" dirty="0"/>
              <a:t>пример курсов в </a:t>
            </a:r>
            <a:r>
              <a:rPr lang="en-US" dirty="0"/>
              <a:t>google classroom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7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214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Аспект</vt:lpstr>
      <vt:lpstr>ПЛАТФОРМЫ ДЛЯ ДИСТАНЦИОННОГО ОБУЧЕНИЯ</vt:lpstr>
      <vt:lpstr>ПОРТАЛ UCHi.RU</vt:lpstr>
      <vt:lpstr>Презентация PowerPoint</vt:lpstr>
      <vt:lpstr>Мобильное электронное образование.</vt:lpstr>
      <vt:lpstr>ЯндексУчебник</vt:lpstr>
      <vt:lpstr>Презентация PowerPoint</vt:lpstr>
      <vt:lpstr>«Российская электронная школа»</vt:lpstr>
      <vt:lpstr>ЯКласс</vt:lpstr>
      <vt:lpstr>Google Класс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ПЛАТФОРМЫ ДЛЯ ДИСТАНЦИОННОГО ОБУЧЕНИЯ</dc:title>
  <dc:creator>Татьяна Мартынова</dc:creator>
  <cp:lastModifiedBy>Pervak Mark</cp:lastModifiedBy>
  <cp:revision>14</cp:revision>
  <dcterms:created xsi:type="dcterms:W3CDTF">2020-03-26T09:37:22Z</dcterms:created>
  <dcterms:modified xsi:type="dcterms:W3CDTF">2020-03-31T20:43:36Z</dcterms:modified>
</cp:coreProperties>
</file>