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57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9A725-9376-4C7F-93E5-3A5A447640AE}" v="291" dt="2023-02-06T14:14:49.804"/>
    <p1510:client id="{217EE1DA-CB43-47BF-9924-07DCFA3BBC23}" v="245" dt="2023-02-02T17:49:37.201"/>
    <p1510:client id="{3647141F-0EAA-4C55-9C42-9FF0FB6C22DB}" v="260" dt="2023-02-07T13:45:06.513"/>
    <p1510:client id="{53477A4A-0689-41E9-89ED-6F591159016A}" v="234" dt="2023-01-30T15:14:49.194"/>
    <p1510:client id="{8DFD1066-893F-460E-AE6E-CAFE4939BB67}" v="4" dt="2023-02-02T17:56:08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3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4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7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8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9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0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3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4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of.ru/articles/imena-geroev-velikoy-otechestvennoy-voyny-v-nazvaniyah-ulic-rostova-0" TargetMode="External"/><Relationship Id="rId7" Type="http://schemas.openxmlformats.org/officeDocument/2006/relationships/hyperlink" Target="https://pastvu.com/" TargetMode="External"/><Relationship Id="rId2" Type="http://schemas.openxmlformats.org/officeDocument/2006/relationships/hyperlink" Target="http://www.warheroes.ru/hero/hero.asp?Hero_id=604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stov-gorod.ru/administration/structure/office/uk/other/streets.php#:~:text=%D0%A3%D0%BB%D0%B8%D1%86%D0%B0%20%D0%9C%D0%B0%D0%BB%D1%8E%D0%B3%D0%B8%D0%BD%D0%BE%D0%B9.&amp;text=%D0%91%D1%8B%D0%BB%D0%BE%20%D0%B5%D1%89%D0%B5%2C%20%D0%BA%D0%B0%D0%BA%20%D1%83%D0%BA%D0%B0%D0%B7%D1%8B%D0%B2%D0%B0%D0%BB%20%D1%81%D0%BF%D1%80%D0%B0%D0%B2%D0%BE%D1%87%D0%BD%D0%B8%D0%BA,%D0%BD%D0%BE%D1%81%D0%B8%D1%82%20%D0%B8%D0%BC%D1%8F%20%D0%A2%D0%B0%D1%82%D1%8C%D1%8F%D0%BD%D1%8B%20%D0%90%D0%BD%D0%B4%D1%80%D0%B5%D0%B5%D0%B2%D0%BD%D1%8B%20%D0%9C%D0%B0%D0%BB%D1%8E%D0%B3%D0%B8%D0%BD%D0%BE%D0%B9" TargetMode="External"/><Relationship Id="rId5" Type="http://schemas.openxmlformats.org/officeDocument/2006/relationships/hyperlink" Target="https://www.rostov.kp.ru/daily/27137/4233573/" TargetMode="External"/><Relationship Id="rId4" Type="http://schemas.openxmlformats.org/officeDocument/2006/relationships/hyperlink" Target="https://rostof.ru/articles/imena-geroev-velikoy-otechestvennoy-voyny-v-nazvaniyah-ulic-rostov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882" y="485812"/>
            <a:ext cx="5316894" cy="3450414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Их именами названы улицы города </a:t>
            </a:r>
            <a:r>
              <a:rPr lang="ru-RU" sz="3600" dirty="0" err="1">
                <a:cs typeface="Calibri Light"/>
              </a:rPr>
              <a:t>Ростова</a:t>
            </a:r>
            <a:r>
              <a:rPr lang="ru-RU" sz="3600" dirty="0">
                <a:cs typeface="Calibri Light"/>
              </a:rPr>
              <a:t>-на-Дону</a:t>
            </a:r>
            <a:br>
              <a:rPr lang="ru-RU" sz="3700" dirty="0">
                <a:cs typeface="Calibri Light"/>
              </a:rPr>
            </a:br>
            <a:r>
              <a:rPr lang="ru-RU" sz="2800" i="1" dirty="0">
                <a:cs typeface="Calibri Light"/>
              </a:rPr>
              <a:t>Виртуальная экскурсия по улицам </a:t>
            </a:r>
            <a:r>
              <a:rPr lang="ru-RU" sz="2800" i="1" dirty="0" err="1">
                <a:cs typeface="Calibri Light"/>
              </a:rPr>
              <a:t>Ростова</a:t>
            </a:r>
            <a:br>
              <a:rPr lang="ru-RU" sz="3700" dirty="0">
                <a:cs typeface="Calibri Light"/>
              </a:rPr>
            </a:br>
            <a:endParaRPr lang="ru-RU" sz="37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467" y="4436857"/>
            <a:ext cx="4344688" cy="1471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cs typeface="Calibri"/>
              </a:rPr>
              <a:t>Презентацию подготовил: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cs typeface="Calibri"/>
              </a:rPr>
              <a:t>ученик 4 "А" класса МБОУ Гимназии №118</a:t>
            </a:r>
          </a:p>
          <a:p>
            <a:pPr>
              <a:lnSpc>
                <a:spcPct val="90000"/>
              </a:lnSpc>
            </a:pPr>
            <a:r>
              <a:rPr lang="ru-RU" sz="1400" dirty="0" err="1">
                <a:cs typeface="Calibri"/>
              </a:rPr>
              <a:t>Белашов</a:t>
            </a:r>
            <a:r>
              <a:rPr lang="ru-RU" sz="1400" dirty="0">
                <a:cs typeface="Calibri"/>
              </a:rPr>
              <a:t> Г.В.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cs typeface="Calibri"/>
              </a:rPr>
              <a:t>Руководитель: Ктитарева Н.А.</a:t>
            </a:r>
            <a:endParaRPr lang="ru-RU" sz="14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019603F-A261-6D13-C58D-7739D7CD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7" r="17332" b="625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небо, снег, внешний, день&#10;&#10;Автоматически созданное описание">
            <a:extLst>
              <a:ext uri="{FF2B5EF4-FFF2-40B4-BE49-F238E27FC236}">
                <a16:creationId xmlns:a16="http://schemas.microsoft.com/office/drawing/2014/main" id="{8657C066-6009-03D7-940E-70037B1C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40" y="444981"/>
            <a:ext cx="8292859" cy="618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A4F8C-56F4-A76E-6CD1-D39443486145}"/>
              </a:ext>
            </a:extLst>
          </p:cNvPr>
          <p:cNvSpPr txBox="1"/>
          <p:nvPr/>
        </p:nvSpPr>
        <p:spPr>
          <a:xfrm>
            <a:off x="224287" y="923076"/>
            <a:ext cx="3347049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Century Gothic"/>
              </a:rPr>
              <a:t>До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революции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улица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Малюгиной</a:t>
            </a:r>
            <a:r>
              <a:rPr lang="en-US" sz="2000" dirty="0">
                <a:latin typeface="Century Gothic"/>
              </a:rPr>
              <a:t> </a:t>
            </a:r>
            <a:r>
              <a:rPr lang="en-US" sz="2000" dirty="0" err="1">
                <a:latin typeface="Century Gothic"/>
              </a:rPr>
              <a:t>называлась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Пятой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улицей</a:t>
            </a:r>
            <a:r>
              <a:rPr lang="en-US" sz="2000" dirty="0">
                <a:latin typeface="Century Gothic"/>
              </a:rPr>
              <a:t>. </a:t>
            </a:r>
            <a:r>
              <a:rPr lang="en-US" sz="2000" dirty="0" err="1">
                <a:latin typeface="Century Gothic"/>
              </a:rPr>
              <a:t>Начиналась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на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Новом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поселении</a:t>
            </a:r>
            <a:r>
              <a:rPr lang="en-US" sz="2000" dirty="0">
                <a:latin typeface="Century Gothic"/>
              </a:rPr>
              <a:t> у </a:t>
            </a:r>
            <a:r>
              <a:rPr lang="en-US" sz="2000" dirty="0" err="1">
                <a:latin typeface="Century Gothic"/>
              </a:rPr>
              <a:t>городского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выгона</a:t>
            </a:r>
            <a:r>
              <a:rPr lang="en-US" sz="2000" dirty="0">
                <a:latin typeface="Century Gothic"/>
              </a:rPr>
              <a:t>, </a:t>
            </a:r>
            <a:r>
              <a:rPr lang="en-US" sz="2000" dirty="0" err="1">
                <a:latin typeface="Century Gothic"/>
              </a:rPr>
              <a:t>шла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до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Таганрогского</a:t>
            </a:r>
            <a:r>
              <a:rPr lang="en-US" sz="2000" dirty="0">
                <a:latin typeface="Century Gothic"/>
              </a:rPr>
              <a:t> (</a:t>
            </a:r>
            <a:r>
              <a:rPr lang="en-US" sz="2000" dirty="0" err="1">
                <a:latin typeface="Century Gothic"/>
              </a:rPr>
              <a:t>ныне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Буденновского</a:t>
            </a:r>
            <a:r>
              <a:rPr lang="en-US" sz="2000" dirty="0">
                <a:latin typeface="Century Gothic"/>
              </a:rPr>
              <a:t>) </a:t>
            </a:r>
            <a:r>
              <a:rPr lang="en-US" sz="2000" dirty="0" err="1">
                <a:latin typeface="Century Gothic"/>
              </a:rPr>
              <a:t>проспекта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через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Новопоселенскую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площадь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за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Доломановским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переулком</a:t>
            </a:r>
            <a:r>
              <a:rPr lang="en-US" sz="2000" dirty="0">
                <a:latin typeface="Century Gothic"/>
              </a:rPr>
              <a:t> и </a:t>
            </a:r>
            <a:r>
              <a:rPr lang="en-US" sz="2000" dirty="0" err="1">
                <a:latin typeface="Century Gothic"/>
              </a:rPr>
              <a:t>Новопоселенский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сад</a:t>
            </a:r>
            <a:r>
              <a:rPr lang="en-US" sz="2000" dirty="0">
                <a:latin typeface="Century Gothic"/>
              </a:rPr>
              <a:t> (</a:t>
            </a:r>
            <a:r>
              <a:rPr lang="en-US" sz="2000" dirty="0" err="1">
                <a:latin typeface="Century Gothic"/>
              </a:rPr>
              <a:t>сейчас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парк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Строителей</a:t>
            </a:r>
            <a:r>
              <a:rPr lang="en-US" sz="2000" dirty="0">
                <a:latin typeface="Century Gothic"/>
              </a:rPr>
              <a:t>)</a:t>
            </a:r>
            <a:r>
              <a:rPr lang="en-US" sz="2000" dirty="0">
                <a:latin typeface="Rubik-Regular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2823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4E0B9-6109-11FD-287A-2D9F4909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использованной литературы: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3FE44-19F6-E325-A641-3514919C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err="1"/>
              <a:t>Агуренко</a:t>
            </a:r>
            <a:r>
              <a:rPr lang="ru-RU" sz="2000" dirty="0"/>
              <a:t>, Б. </a:t>
            </a:r>
            <a:r>
              <a:rPr lang="ru-RU" sz="2000" dirty="0" err="1"/>
              <a:t>Гукас</a:t>
            </a:r>
            <a:r>
              <a:rPr lang="ru-RU" sz="2000" dirty="0"/>
              <a:t> </a:t>
            </a:r>
            <a:r>
              <a:rPr lang="ru-RU" sz="2000" dirty="0" err="1"/>
              <a:t>Мадоян</a:t>
            </a:r>
            <a:r>
              <a:rPr lang="ru-RU" sz="2000" dirty="0"/>
              <a:t>, командир батальона/ Б. </a:t>
            </a:r>
            <a:r>
              <a:rPr lang="ru-RU" sz="2000" dirty="0" err="1"/>
              <a:t>Агуренко</a:t>
            </a:r>
            <a:r>
              <a:rPr lang="ru-RU" sz="2000" dirty="0"/>
              <a:t>// Вечерний </a:t>
            </a:r>
            <a:r>
              <a:rPr lang="ru-RU" sz="2000" dirty="0" err="1"/>
              <a:t>Ростов</a:t>
            </a:r>
            <a:r>
              <a:rPr lang="ru-RU" sz="2000" dirty="0"/>
              <a:t>.- 2002.- 12 фев.</a:t>
            </a:r>
          </a:p>
          <a:p>
            <a:pPr marL="514350" indent="-514350">
              <a:buAutoNum type="arabicPeriod"/>
            </a:pPr>
            <a:r>
              <a:rPr lang="ru-RU" sz="2000" dirty="0">
                <a:hlinkClick r:id="rId2"/>
              </a:rPr>
              <a:t>http://www.warheroes.ru/hero/hero.asp?Hero_id=6041</a:t>
            </a:r>
            <a:endParaRPr lang="ru-RU" sz="2000"/>
          </a:p>
          <a:p>
            <a:pPr marL="514350" indent="-514350">
              <a:buAutoNum type="arabicPeriod"/>
            </a:pPr>
            <a:r>
              <a:rPr lang="ru-RU" sz="2000" dirty="0">
                <a:hlinkClick r:id="rId3"/>
              </a:rPr>
              <a:t>https://rostof.ru/articles/imena-geroev-velikoy-otechestvennoy-voyny-v-nazvaniyah-ulic-rostova-0</a:t>
            </a:r>
            <a:endParaRPr lang="ru-RU" sz="2000"/>
          </a:p>
          <a:p>
            <a:pPr marL="514350" indent="-514350">
              <a:buAutoNum type="arabicPeriod"/>
            </a:pPr>
            <a:r>
              <a:rPr lang="ru-RU" sz="2000" dirty="0">
                <a:hlinkClick r:id="rId4"/>
              </a:rPr>
              <a:t>https://rostof.ru/articles/imena-geroev-velikoy-otechestvennoy-voyny-v-nazvaniyah-ulic-rostova</a:t>
            </a:r>
            <a:endParaRPr lang="ru-RU" sz="2000"/>
          </a:p>
          <a:p>
            <a:pPr marL="514350" indent="-514350">
              <a:buAutoNum type="arabicPeriod"/>
            </a:pPr>
            <a:r>
              <a:rPr lang="ru-RU" sz="2000" dirty="0">
                <a:hlinkClick r:id="rId5"/>
              </a:rPr>
              <a:t>https://www.rostov.kp.ru/daily/27137/4233573/</a:t>
            </a:r>
            <a:endParaRPr lang="ru-RU" sz="2000"/>
          </a:p>
          <a:p>
            <a:pPr marL="514350" indent="-514350">
              <a:buAutoNum type="arabicPeriod"/>
            </a:pPr>
            <a:r>
              <a:rPr lang="ru-RU" sz="2000" dirty="0">
                <a:hlinkClick r:id="rId6"/>
              </a:rPr>
              <a:t>https://rostov-gorod.ru/administration/structure/office/uk/other/streets.php</a:t>
            </a:r>
            <a:endParaRPr lang="ru-RU" sz="2000"/>
          </a:p>
          <a:p>
            <a:pPr marL="514350" indent="-514350">
              <a:buAutoNum type="arabicPeriod"/>
            </a:pPr>
            <a:r>
              <a:rPr lang="ru-RU" sz="2000" dirty="0">
                <a:hlinkClick r:id="rId7"/>
              </a:rPr>
              <a:t>https://pastvu.com/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99899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здание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C9BBF539-F9B5-746F-9814-721CB0BE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" b="3088"/>
          <a:stretch/>
        </p:blipFill>
        <p:spPr>
          <a:xfrm>
            <a:off x="2175642" y="93603"/>
            <a:ext cx="9942795" cy="66573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CEC7D5-BD8F-1C8D-E3E3-55F83E8355F2}"/>
              </a:ext>
            </a:extLst>
          </p:cNvPr>
          <p:cNvSpPr/>
          <p:nvPr/>
        </p:nvSpPr>
        <p:spPr>
          <a:xfrm>
            <a:off x="-1" y="91965"/>
            <a:ext cx="3783724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Военнослужащие швабской 125-й пехотной дивизии у стен гостиницы "Дон", 1942 год, </a:t>
            </a:r>
            <a:r>
              <a:rPr lang="ru-RU" dirty="0" err="1">
                <a:solidFill>
                  <a:schemeClr val="tx1"/>
                </a:solidFill>
              </a:rPr>
              <a:t>Ростов</a:t>
            </a:r>
            <a:r>
              <a:rPr lang="ru-RU" dirty="0">
                <a:solidFill>
                  <a:schemeClr val="tx1"/>
                </a:solidFill>
              </a:rPr>
              <a:t>-на-Дону</a:t>
            </a:r>
          </a:p>
        </p:txBody>
      </p:sp>
    </p:spTree>
    <p:extLst>
      <p:ext uri="{BB962C8B-B14F-4D97-AF65-F5344CB8AC3E}">
        <p14:creationId xmlns:p14="http://schemas.microsoft.com/office/powerpoint/2010/main" val="1262098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A359C7D-4B45-49B7-B3C2-04217BBCD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11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0A7C3-7E46-BC85-9A71-93E2208B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5" y="643467"/>
            <a:ext cx="3964008" cy="1800526"/>
          </a:xfrm>
        </p:spPr>
        <p:txBody>
          <a:bodyPr>
            <a:normAutofit/>
          </a:bodyPr>
          <a:lstStyle/>
          <a:p>
            <a:r>
              <a:rPr lang="ru-RU" dirty="0"/>
              <a:t>Улица </a:t>
            </a:r>
            <a:r>
              <a:rPr lang="ru-RU" dirty="0" err="1"/>
              <a:t>Мадояна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0AC854-0996-CBDC-69CD-CD246481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3964007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dirty="0"/>
              <a:t> </a:t>
            </a:r>
            <a:r>
              <a:rPr lang="ru-RU" sz="2400" dirty="0" err="1"/>
              <a:t>Гукас</a:t>
            </a:r>
            <a:r>
              <a:rPr lang="ru-RU" sz="2400" dirty="0"/>
              <a:t> </a:t>
            </a:r>
            <a:r>
              <a:rPr lang="ru-RU" sz="2400" dirty="0" err="1"/>
              <a:t>Карапетович</a:t>
            </a:r>
            <a:r>
              <a:rPr lang="ru-RU" sz="2400" dirty="0"/>
              <a:t> </a:t>
            </a:r>
            <a:r>
              <a:rPr lang="ru-RU" sz="2400" dirty="0" err="1"/>
              <a:t>Мадоян</a:t>
            </a:r>
            <a:r>
              <a:rPr lang="ru-RU" sz="2400" dirty="0"/>
              <a:t> — подполковник, Герой Советского Союза. Участник Великой Отечественной войны с июня 1941 года. </a:t>
            </a:r>
            <a:endParaRPr lang="ru-RU" sz="2400"/>
          </a:p>
        </p:txBody>
      </p:sp>
      <p:pic>
        <p:nvPicPr>
          <p:cNvPr id="4" name="Рисунок 4" descr="Изображение выглядит как текст, человек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239C6A4-6B19-A9B2-246C-58CDE6FA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1" y="902607"/>
            <a:ext cx="3848322" cy="50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95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8468AF-3D9C-6A7D-C3F7-1613FC54165C}"/>
              </a:ext>
            </a:extLst>
          </p:cNvPr>
          <p:cNvSpPr txBox="1"/>
          <p:nvPr/>
        </p:nvSpPr>
        <p:spPr>
          <a:xfrm>
            <a:off x="270642" y="651642"/>
            <a:ext cx="33606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2000" dirty="0">
              <a:solidFill>
                <a:srgbClr val="333333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Рисунок 3" descr="Изображение выглядит как текст, внешний, дорог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F681B7F-DA98-9175-1AED-65D89EA8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89" y="653156"/>
            <a:ext cx="7896739" cy="55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A25EE-F6D7-4D32-51CF-8EBA762BF057}"/>
              </a:ext>
            </a:extLst>
          </p:cNvPr>
          <p:cNvSpPr txBox="1"/>
          <p:nvPr/>
        </p:nvSpPr>
        <p:spPr>
          <a:xfrm>
            <a:off x="349469" y="152400"/>
            <a:ext cx="3281855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Батальон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159-й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стрелковой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бригады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под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командованием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старшего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лейтенанта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Мадояна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в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ночь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8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февраля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1943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года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занял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железнодорожный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узел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—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часть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станции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«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Ростов-на-Дону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», а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утром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возглавил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сводный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отряд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бригады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, с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которым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с 8-го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по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14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февраля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1943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года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оборонял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ростовский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вокзал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За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шесть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дней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героической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обороны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отряд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Мадояна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отразил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сорок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три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атаки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врага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но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удержал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вокзал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до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подхода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подкрепления</a:t>
            </a:r>
            <a:r>
              <a:rPr lang="en-US" sz="20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</a:t>
            </a:r>
            <a:endParaRPr lang="en-US" sz="20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2559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орог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F5D17597-F966-4F7A-D938-F38DA18A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3" r="-1" b="359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E4442-20D5-2683-4E5D-9F6B2C7F2ED7}"/>
              </a:ext>
            </a:extLst>
          </p:cNvPr>
          <p:cNvSpPr txBox="1"/>
          <p:nvPr/>
        </p:nvSpPr>
        <p:spPr>
          <a:xfrm>
            <a:off x="945931" y="5086754"/>
            <a:ext cx="10300137" cy="10869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8307F-6FE8-F6A5-E085-6DE7AD0F0454}"/>
              </a:ext>
            </a:extLst>
          </p:cNvPr>
          <p:cNvSpPr txBox="1"/>
          <p:nvPr/>
        </p:nvSpPr>
        <p:spPr>
          <a:xfrm>
            <a:off x="2898228" y="4028088"/>
            <a:ext cx="900999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31 </a:t>
            </a:r>
            <a:r>
              <a:rPr lang="en-US" sz="2000" b="1" dirty="0" err="1">
                <a:solidFill>
                  <a:schemeClr val="bg1"/>
                </a:solidFill>
              </a:rPr>
              <a:t>марта</a:t>
            </a:r>
            <a:r>
              <a:rPr lang="en-US" sz="2000" b="1" dirty="0">
                <a:solidFill>
                  <a:schemeClr val="bg1"/>
                </a:solidFill>
              </a:rPr>
              <a:t> 1943 </a:t>
            </a:r>
            <a:r>
              <a:rPr lang="en-US" sz="2000" b="1" dirty="0" err="1">
                <a:solidFill>
                  <a:schemeClr val="bg1"/>
                </a:solidFill>
              </a:rPr>
              <a:t>года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образцовое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выполнение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боевых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заданий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командования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на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фронте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борьбы</a:t>
            </a:r>
            <a:r>
              <a:rPr lang="en-US" sz="2000" b="1" dirty="0">
                <a:solidFill>
                  <a:schemeClr val="bg1"/>
                </a:solidFill>
              </a:rPr>
              <a:t> с </a:t>
            </a:r>
            <a:r>
              <a:rPr lang="en-US" sz="2000" b="1" dirty="0" err="1">
                <a:solidFill>
                  <a:schemeClr val="bg1"/>
                </a:solidFill>
              </a:rPr>
              <a:t>немецко-фашистским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захватчиками</a:t>
            </a:r>
            <a:r>
              <a:rPr lang="en-US" sz="2000" b="1" dirty="0">
                <a:solidFill>
                  <a:schemeClr val="bg1"/>
                </a:solidFill>
              </a:rPr>
              <a:t> и </a:t>
            </a:r>
            <a:r>
              <a:rPr lang="en-US" sz="2000" b="1" dirty="0" err="1">
                <a:solidFill>
                  <a:schemeClr val="bg1"/>
                </a:solidFill>
              </a:rPr>
              <a:t>проявленное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при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этом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мужество</a:t>
            </a:r>
            <a:r>
              <a:rPr lang="en-US" sz="2000" b="1" dirty="0">
                <a:solidFill>
                  <a:schemeClr val="bg1"/>
                </a:solidFill>
              </a:rPr>
              <a:t> и </a:t>
            </a:r>
            <a:r>
              <a:rPr lang="en-US" sz="2000" b="1" dirty="0" err="1">
                <a:solidFill>
                  <a:schemeClr val="bg1"/>
                </a:solidFill>
              </a:rPr>
              <a:t>героизм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старшему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лейтенанту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Мадояну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Гукасу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Карапетовичу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присвоено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звание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Героя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Советского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Союза</a:t>
            </a:r>
            <a:r>
              <a:rPr lang="en-US" sz="2000" b="1" dirty="0">
                <a:solidFill>
                  <a:schemeClr val="bg1"/>
                </a:solidFill>
              </a:rPr>
              <a:t> с </a:t>
            </a:r>
            <a:r>
              <a:rPr lang="en-US" sz="2000" b="1" dirty="0" err="1">
                <a:solidFill>
                  <a:schemeClr val="bg1"/>
                </a:solidFill>
              </a:rPr>
              <a:t>вручением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ордена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Ленина</a:t>
            </a:r>
            <a:r>
              <a:rPr lang="en-US" sz="2000" b="1" dirty="0">
                <a:solidFill>
                  <a:schemeClr val="bg1"/>
                </a:solidFill>
              </a:rPr>
              <a:t> и </a:t>
            </a:r>
            <a:r>
              <a:rPr lang="en-US" sz="2000" b="1" dirty="0" err="1">
                <a:solidFill>
                  <a:schemeClr val="bg1"/>
                </a:solidFill>
              </a:rPr>
              <a:t>медали</a:t>
            </a:r>
            <a:r>
              <a:rPr lang="en-US" sz="2000" b="1" dirty="0">
                <a:solidFill>
                  <a:schemeClr val="bg1"/>
                </a:solidFill>
              </a:rPr>
              <a:t> «</a:t>
            </a:r>
            <a:r>
              <a:rPr lang="en-US" sz="2000" b="1" dirty="0" err="1">
                <a:solidFill>
                  <a:schemeClr val="bg1"/>
                </a:solidFill>
              </a:rPr>
              <a:t>Золотая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Звезда</a:t>
            </a:r>
            <a:r>
              <a:rPr lang="en-US" sz="2000" b="1" dirty="0">
                <a:solidFill>
                  <a:schemeClr val="bg1"/>
                </a:solidFill>
              </a:rPr>
              <a:t>». В 1968 </a:t>
            </a:r>
            <a:r>
              <a:rPr lang="en-US" sz="2000" b="1" dirty="0" err="1">
                <a:solidFill>
                  <a:schemeClr val="bg1"/>
                </a:solidFill>
              </a:rPr>
              <a:t>году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ему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присвоили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звание</a:t>
            </a:r>
            <a:r>
              <a:rPr lang="en-US" sz="2000" b="1" dirty="0">
                <a:solidFill>
                  <a:schemeClr val="bg1"/>
                </a:solidFill>
              </a:rPr>
              <a:t> «</a:t>
            </a:r>
            <a:r>
              <a:rPr lang="en-US" sz="2000" b="1" dirty="0" err="1">
                <a:solidFill>
                  <a:schemeClr val="bg1"/>
                </a:solidFill>
              </a:rPr>
              <a:t>Почетный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гражданин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города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Ростова-на-Дону</a:t>
            </a:r>
            <a:r>
              <a:rPr lang="en-US" sz="2000" b="1" dirty="0">
                <a:solidFill>
                  <a:schemeClr val="bg1"/>
                </a:solidFill>
              </a:rPr>
              <a:t>», а </a:t>
            </a:r>
            <a:r>
              <a:rPr lang="en-US" sz="2000" b="1" dirty="0" err="1">
                <a:solidFill>
                  <a:schemeClr val="bg1"/>
                </a:solidFill>
              </a:rPr>
              <a:t>широкая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улица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Слесарная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была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переименована</a:t>
            </a:r>
            <a:r>
              <a:rPr lang="en-US" sz="2000" b="1" dirty="0">
                <a:solidFill>
                  <a:schemeClr val="bg1"/>
                </a:solidFill>
              </a:rPr>
              <a:t> в </a:t>
            </a:r>
            <a:r>
              <a:rPr lang="en-US" sz="2000" b="1" dirty="0" err="1">
                <a:solidFill>
                  <a:schemeClr val="bg1"/>
                </a:solidFill>
              </a:rPr>
              <a:t>улицу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Мадояна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7275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A359C7D-4B45-49B7-B3C2-04217BBCD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11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19BE8-8492-526C-9C21-887A8FB3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01" y="341294"/>
            <a:ext cx="3964008" cy="1800526"/>
          </a:xfrm>
        </p:spPr>
        <p:txBody>
          <a:bodyPr>
            <a:normAutofit/>
          </a:bodyPr>
          <a:lstStyle/>
          <a:p>
            <a:r>
              <a:rPr lang="ru-RU" dirty="0"/>
              <a:t>Улица Малиновского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A5E627-E3B2-771E-50D1-3A062F4C1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00" y="2137278"/>
            <a:ext cx="4673454" cy="40790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dirty="0"/>
              <a:t>Родион Яковлевич Малиновский — советский военачальник и государственный деятель. Маршал Советского Союза. Дважды Герой Советского Союза. Войну встретил в должности командира 48-го стрелкового корпуса Одесского ВО, расположенного в молдавском городе Бельцы.</a:t>
            </a:r>
          </a:p>
        </p:txBody>
      </p:sp>
      <p:pic>
        <p:nvPicPr>
          <p:cNvPr id="4" name="Рисунок 4" descr="Изображение выглядит как человек, мужчина, сте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83A7E6FB-C42A-8C40-CE2F-50CD1CCE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1" y="853320"/>
            <a:ext cx="3848322" cy="51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95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13DC1-901C-BD69-FF36-4F4AA166AB57}"/>
              </a:ext>
            </a:extLst>
          </p:cNvPr>
          <p:cNvSpPr txBox="1"/>
          <p:nvPr/>
        </p:nvSpPr>
        <p:spPr>
          <a:xfrm>
            <a:off x="226766" y="238664"/>
            <a:ext cx="5041098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начале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войны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несмотря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отступление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Родион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Малиновский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сумел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сохранить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главные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силы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своего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корпуса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и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проявил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хорошие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командирские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навыки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 С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августа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1941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года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командовал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6-й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армией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Южном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и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Юго-Западном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фронтах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главе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армии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участвовал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в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Донбасско-Ростовской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оборонительной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операции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 В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декабре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1941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года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назначен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командующим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войсками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Южного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фронта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На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этом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посту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ему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удалось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освободить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Ростов-на-Дону</a:t>
            </a:r>
            <a:r>
              <a:rPr lang="en-US" sz="2400" dirty="0">
                <a:solidFill>
                  <a:srgbClr val="333333"/>
                </a:solidFill>
                <a:latin typeface="Century Gothic"/>
                <a:ea typeface="Roboto"/>
                <a:cs typeface="Roboto"/>
              </a:rPr>
              <a:t>.</a:t>
            </a:r>
            <a:endParaRPr lang="en-US" sz="2400" dirty="0">
              <a:latin typeface="Century Gothic"/>
            </a:endParaRPr>
          </a:p>
        </p:txBody>
      </p:sp>
      <p:pic>
        <p:nvPicPr>
          <p:cNvPr id="5" name="Рисунок 5" descr="Изображение выглядит как небо, земля,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6AA682D-F1BD-A7FD-B304-9CB9D5CE3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" b="2624"/>
          <a:stretch/>
        </p:blipFill>
        <p:spPr>
          <a:xfrm>
            <a:off x="5389972" y="1225108"/>
            <a:ext cx="6652854" cy="4393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0D9FE-BC38-A60D-B595-4C1539FAF717}"/>
              </a:ext>
            </a:extLst>
          </p:cNvPr>
          <p:cNvSpPr txBox="1"/>
          <p:nvPr/>
        </p:nvSpPr>
        <p:spPr>
          <a:xfrm>
            <a:off x="5854262" y="1229711"/>
            <a:ext cx="57517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latin typeface="Century Gothic"/>
                <a:cs typeface="Arial"/>
              </a:rPr>
              <a:t>Пересечение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dirty="0" err="1">
                <a:latin typeface="Century Gothic"/>
                <a:cs typeface="Arial"/>
              </a:rPr>
              <a:t>улиц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dirty="0" err="1">
                <a:latin typeface="Century Gothic"/>
                <a:cs typeface="Arial"/>
              </a:rPr>
              <a:t>Малиновского</a:t>
            </a:r>
            <a:r>
              <a:rPr lang="en-US" b="1" dirty="0">
                <a:latin typeface="Century Gothic"/>
                <a:cs typeface="Arial"/>
              </a:rPr>
              <a:t> и 339 </a:t>
            </a:r>
            <a:r>
              <a:rPr lang="en-US" b="1" dirty="0" err="1">
                <a:latin typeface="Century Gothic"/>
                <a:cs typeface="Arial"/>
              </a:rPr>
              <a:t>Стрелковой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dirty="0" err="1">
                <a:latin typeface="Century Gothic"/>
                <a:cs typeface="Arial"/>
              </a:rPr>
              <a:t>дивизии</a:t>
            </a:r>
            <a:r>
              <a:rPr lang="en-US" b="1" dirty="0">
                <a:latin typeface="Century Gothic"/>
                <a:cs typeface="Arial"/>
              </a:rPr>
              <a:t>, 1991-1995 </a:t>
            </a:r>
            <a:r>
              <a:rPr lang="en-US" b="1" dirty="0" err="1">
                <a:latin typeface="Century Gothic"/>
                <a:cs typeface="Arial"/>
              </a:rPr>
              <a:t>годы</a:t>
            </a:r>
            <a:endParaRPr lang="en-US" b="1" dirty="0"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470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знак, стадион&#10;&#10;Автоматически созданное описание">
            <a:extLst>
              <a:ext uri="{FF2B5EF4-FFF2-40B4-BE49-F238E27FC236}">
                <a16:creationId xmlns:a16="http://schemas.microsoft.com/office/drawing/2014/main" id="{C354B2BD-3116-19F0-7950-41973CA5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1" r="190" b="4245"/>
          <a:stretch/>
        </p:blipFill>
        <p:spPr>
          <a:xfrm>
            <a:off x="1347951" y="32584"/>
            <a:ext cx="9509244" cy="6792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EC350C-057F-034E-A6BA-28CEC4F60364}"/>
              </a:ext>
            </a:extLst>
          </p:cNvPr>
          <p:cNvSpPr txBox="1"/>
          <p:nvPr/>
        </p:nvSpPr>
        <p:spPr>
          <a:xfrm>
            <a:off x="1479331" y="3423746"/>
            <a:ext cx="529195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Своё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теперешнее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название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улица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получила</a:t>
            </a:r>
            <a:r>
              <a:rPr lang="en-US" sz="2400" b="1" dirty="0">
                <a:solidFill>
                  <a:schemeClr val="bg1"/>
                </a:solidFill>
              </a:rPr>
              <a:t> в 1978 </a:t>
            </a:r>
            <a:r>
              <a:rPr lang="en-US" sz="2400" b="1" dirty="0" err="1">
                <a:solidFill>
                  <a:schemeClr val="bg1"/>
                </a:solidFill>
              </a:rPr>
              <a:t>году</a:t>
            </a:r>
            <a:r>
              <a:rPr lang="en-US" sz="2400" b="1" dirty="0">
                <a:solidFill>
                  <a:schemeClr val="bg1"/>
                </a:solidFill>
              </a:rPr>
              <a:t>, а </a:t>
            </a:r>
            <a:r>
              <a:rPr lang="en-US" sz="2400" b="1" dirty="0" err="1">
                <a:solidFill>
                  <a:schemeClr val="bg1"/>
                </a:solidFill>
              </a:rPr>
              <a:t>до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этого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она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называлась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Подшипниковой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9164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A359C7D-4B45-49B7-B3C2-04217BBCD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11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39A83-1A26-13F0-A1C6-2413BEEB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7" y="433260"/>
            <a:ext cx="3964008" cy="1800526"/>
          </a:xfrm>
        </p:spPr>
        <p:txBody>
          <a:bodyPr>
            <a:normAutofit/>
          </a:bodyPr>
          <a:lstStyle/>
          <a:p>
            <a:r>
              <a:rPr lang="ru-RU" dirty="0"/>
              <a:t>Улица Малюгиной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8422D-8DB1-BD89-74F4-ECA3CBEE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76" y="2229242"/>
            <a:ext cx="5553696" cy="39871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/>
              <a:t>Татьяна Андреевна Малюгина родилась в 1895 году в </a:t>
            </a:r>
            <a:r>
              <a:rPr lang="ru-RU" sz="2000" dirty="0" err="1"/>
              <a:t>Ростове</a:t>
            </a:r>
            <a:r>
              <a:rPr lang="ru-RU" sz="2000" dirty="0"/>
              <a:t>-на-Дону. Еще в подростковом возрасте она впитала идеи революции и нового коммунистического общества. Вскоре Малюгина успешно окончила партийную школу, а затем поступила в институт. Получив диплом, девушка устроилась в Ростовский институт сельскохозяйственного машиностроения. Там Татьяна работала преподавателем и с интересом читала студентам лекции по истории партии.</a:t>
            </a:r>
          </a:p>
        </p:txBody>
      </p:sp>
      <p:pic>
        <p:nvPicPr>
          <p:cNvPr id="4" name="Рисунок 4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A6742EA-BFB0-2812-AB7A-19773FC5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728" y="971628"/>
            <a:ext cx="4255597" cy="49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26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359C7D-4B45-49B7-B3C2-04217BBCD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11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912B5-B4B8-0DB8-D7EA-7B1594DA2380}"/>
              </a:ext>
            </a:extLst>
          </p:cNvPr>
          <p:cNvSpPr txBox="1"/>
          <p:nvPr/>
        </p:nvSpPr>
        <p:spPr>
          <a:xfrm>
            <a:off x="369805" y="912476"/>
            <a:ext cx="5876196" cy="50344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Спустя</a:t>
            </a:r>
            <a:r>
              <a:rPr lang="en-US" sz="2400" dirty="0"/>
              <a:t> </a:t>
            </a:r>
            <a:r>
              <a:rPr lang="en-US" sz="2400" dirty="0" err="1"/>
              <a:t>немного</a:t>
            </a:r>
            <a:r>
              <a:rPr lang="en-US" sz="2400" dirty="0"/>
              <a:t> </a:t>
            </a:r>
            <a:r>
              <a:rPr lang="en-US" sz="2400" dirty="0" err="1"/>
              <a:t>времени</a:t>
            </a:r>
            <a:r>
              <a:rPr lang="en-US" sz="2400" dirty="0"/>
              <a:t> </a:t>
            </a:r>
            <a:r>
              <a:rPr lang="en-US" sz="2400" dirty="0" err="1"/>
              <a:t>после</a:t>
            </a:r>
            <a:r>
              <a:rPr lang="en-US" sz="2400" dirty="0"/>
              <a:t> </a:t>
            </a:r>
            <a:r>
              <a:rPr lang="en-US" sz="2400" dirty="0" err="1"/>
              <a:t>начала</a:t>
            </a:r>
            <a:r>
              <a:rPr lang="en-US" sz="2400" dirty="0"/>
              <a:t> </a:t>
            </a:r>
            <a:r>
              <a:rPr lang="en-US" sz="2400" dirty="0" err="1"/>
              <a:t>Великой</a:t>
            </a:r>
            <a:r>
              <a:rPr lang="en-US" sz="2400" dirty="0"/>
              <a:t> </a:t>
            </a:r>
            <a:r>
              <a:rPr lang="en-US" sz="2400" dirty="0" err="1"/>
              <a:t>Отечественной</a:t>
            </a:r>
            <a:r>
              <a:rPr lang="en-US" sz="2400" dirty="0"/>
              <a:t> </a:t>
            </a:r>
            <a:r>
              <a:rPr lang="en-US" sz="2400" dirty="0" err="1"/>
              <a:t>войны</a:t>
            </a:r>
            <a:r>
              <a:rPr lang="en-US" sz="2400" dirty="0"/>
              <a:t> </a:t>
            </a:r>
            <a:r>
              <a:rPr lang="en-US" sz="2400" dirty="0" err="1"/>
              <a:t>записалась</a:t>
            </a:r>
            <a:r>
              <a:rPr lang="en-US" sz="2400" dirty="0"/>
              <a:t> в </a:t>
            </a:r>
            <a:r>
              <a:rPr lang="en-US" sz="2400" dirty="0" err="1"/>
              <a:t>народное</a:t>
            </a:r>
            <a:r>
              <a:rPr lang="en-US" sz="2400" dirty="0"/>
              <a:t> </a:t>
            </a:r>
            <a:r>
              <a:rPr lang="en-US" sz="2400" dirty="0" err="1"/>
              <a:t>ополчение</a:t>
            </a:r>
            <a:r>
              <a:rPr lang="en-US" sz="2400" dirty="0"/>
              <a:t>, </a:t>
            </a:r>
            <a:r>
              <a:rPr lang="en-US" sz="2400" dirty="0" err="1"/>
              <a:t>где</a:t>
            </a:r>
            <a:r>
              <a:rPr lang="en-US" sz="2400" dirty="0"/>
              <a:t> </a:t>
            </a:r>
            <a:r>
              <a:rPr lang="en-US" sz="2400" dirty="0" err="1"/>
              <a:t>возглавила</a:t>
            </a:r>
            <a:r>
              <a:rPr lang="en-US" sz="2400" dirty="0"/>
              <a:t> </a:t>
            </a:r>
            <a:r>
              <a:rPr lang="en-US" sz="2400" dirty="0" err="1"/>
              <a:t>сформированный</a:t>
            </a:r>
            <a:r>
              <a:rPr lang="en-US" sz="2400" dirty="0"/>
              <a:t> </a:t>
            </a:r>
            <a:r>
              <a:rPr lang="en-US" sz="2400" dirty="0" err="1"/>
              <a:t>ею</a:t>
            </a:r>
            <a:r>
              <a:rPr lang="en-US" sz="2400" dirty="0"/>
              <a:t> </a:t>
            </a:r>
            <a:r>
              <a:rPr lang="en-US" sz="2400" dirty="0" err="1"/>
              <a:t>отдельный</a:t>
            </a:r>
            <a:r>
              <a:rPr lang="en-US" sz="2400" dirty="0"/>
              <a:t> </a:t>
            </a:r>
            <a:r>
              <a:rPr lang="en-US" sz="2400" dirty="0" err="1"/>
              <a:t>санитарный</a:t>
            </a:r>
            <a:r>
              <a:rPr lang="en-US" sz="2400" dirty="0"/>
              <a:t> </a:t>
            </a:r>
            <a:r>
              <a:rPr lang="en-US" sz="2400" dirty="0" err="1"/>
              <a:t>взвод</a:t>
            </a:r>
            <a:r>
              <a:rPr lang="en-US" sz="2400" dirty="0"/>
              <a:t>. В </a:t>
            </a:r>
            <a:r>
              <a:rPr lang="en-US" sz="2400" dirty="0" err="1"/>
              <a:t>том</a:t>
            </a:r>
            <a:r>
              <a:rPr lang="en-US" sz="2400" dirty="0"/>
              <a:t> </a:t>
            </a:r>
            <a:r>
              <a:rPr lang="en-US" sz="2400" dirty="0" err="1"/>
              <a:t>же</a:t>
            </a:r>
            <a:r>
              <a:rPr lang="en-US" sz="2400" dirty="0"/>
              <a:t> </a:t>
            </a:r>
            <a:r>
              <a:rPr lang="en-US" sz="2400" dirty="0" err="1"/>
              <a:t>полку</a:t>
            </a:r>
            <a:r>
              <a:rPr lang="en-US" sz="2400" dirty="0"/>
              <a:t> </a:t>
            </a:r>
            <a:r>
              <a:rPr lang="en-US" sz="2400" dirty="0" err="1"/>
              <a:t>политруком</a:t>
            </a:r>
            <a:r>
              <a:rPr lang="en-US" sz="2400" dirty="0"/>
              <a:t> </a:t>
            </a:r>
            <a:r>
              <a:rPr lang="en-US" sz="2400" dirty="0" err="1"/>
              <a:t>одной</a:t>
            </a:r>
            <a:r>
              <a:rPr lang="en-US" sz="2400" dirty="0"/>
              <a:t> </a:t>
            </a:r>
            <a:r>
              <a:rPr lang="en-US" sz="2400" dirty="0" err="1"/>
              <a:t>из</a:t>
            </a:r>
            <a:r>
              <a:rPr lang="en-US" sz="2400" dirty="0"/>
              <a:t> </a:t>
            </a:r>
            <a:r>
              <a:rPr lang="en-US" sz="2400" dirty="0" err="1"/>
              <a:t>рот</a:t>
            </a:r>
            <a:r>
              <a:rPr lang="en-US" sz="2400" dirty="0"/>
              <a:t> </a:t>
            </a:r>
            <a:r>
              <a:rPr lang="en-US" sz="2400" dirty="0" err="1"/>
              <a:t>служил</a:t>
            </a:r>
            <a:r>
              <a:rPr lang="en-US" sz="2400" dirty="0"/>
              <a:t> и </a:t>
            </a:r>
            <a:r>
              <a:rPr lang="en-US" sz="2400" dirty="0" err="1"/>
              <a:t>ее</a:t>
            </a:r>
            <a:r>
              <a:rPr lang="en-US" sz="2400" dirty="0"/>
              <a:t> </a:t>
            </a:r>
            <a:r>
              <a:rPr lang="en-US" sz="2400" dirty="0" err="1"/>
              <a:t>муж</a:t>
            </a:r>
            <a:r>
              <a:rPr lang="en-US" sz="2400" dirty="0"/>
              <a:t> — </a:t>
            </a:r>
            <a:r>
              <a:rPr lang="en-US" sz="2400" dirty="0" err="1"/>
              <a:t>Анастас</a:t>
            </a:r>
            <a:r>
              <a:rPr lang="en-US" sz="2400" dirty="0"/>
              <a:t> </a:t>
            </a:r>
            <a:r>
              <a:rPr lang="en-US" sz="2400" dirty="0" err="1"/>
              <a:t>Ивахненко</a:t>
            </a:r>
            <a:r>
              <a:rPr lang="en-US" sz="2400" dirty="0"/>
              <a:t>. </a:t>
            </a:r>
            <a:r>
              <a:rPr lang="en-US" sz="2400" dirty="0" err="1"/>
              <a:t>При</a:t>
            </a:r>
            <a:r>
              <a:rPr lang="en-US" sz="2400" dirty="0"/>
              <a:t> </a:t>
            </a:r>
            <a:r>
              <a:rPr lang="en-US" sz="2400" dirty="0" err="1"/>
              <a:t>освобождении</a:t>
            </a:r>
            <a:r>
              <a:rPr lang="en-US" sz="2400" dirty="0"/>
              <a:t> </a:t>
            </a:r>
            <a:r>
              <a:rPr lang="en-US" sz="2400" dirty="0" err="1"/>
              <a:t>Ростова</a:t>
            </a:r>
            <a:r>
              <a:rPr lang="en-US" sz="2400" dirty="0"/>
              <a:t> в 1941 </a:t>
            </a:r>
            <a:r>
              <a:rPr lang="en-US" sz="2400" dirty="0" err="1"/>
              <a:t>году</a:t>
            </a:r>
            <a:r>
              <a:rPr lang="en-US" sz="2400" dirty="0"/>
              <a:t> </a:t>
            </a:r>
            <a:r>
              <a:rPr lang="en-US" sz="2400" dirty="0" err="1"/>
              <a:t>первыми</a:t>
            </a:r>
            <a:r>
              <a:rPr lang="en-US" sz="2400" dirty="0"/>
              <a:t> в </a:t>
            </a:r>
            <a:r>
              <a:rPr lang="en-US" sz="2400" dirty="0" err="1"/>
              <a:t>город</a:t>
            </a:r>
            <a:r>
              <a:rPr lang="en-US" sz="2400" dirty="0"/>
              <a:t> </a:t>
            </a:r>
            <a:r>
              <a:rPr lang="en-US" sz="2400" dirty="0" err="1"/>
              <a:t>вошли</a:t>
            </a:r>
            <a:r>
              <a:rPr lang="en-US" sz="2400" dirty="0"/>
              <a:t> </a:t>
            </a:r>
            <a:r>
              <a:rPr lang="en-US" sz="2400" dirty="0" err="1"/>
              <a:t>ополченцы</a:t>
            </a:r>
            <a:r>
              <a:rPr lang="en-US" sz="2400" dirty="0"/>
              <a:t>, </a:t>
            </a:r>
            <a:r>
              <a:rPr lang="en-US" sz="2400" dirty="0" err="1"/>
              <a:t>они</a:t>
            </a:r>
            <a:r>
              <a:rPr lang="en-US" sz="2400" dirty="0"/>
              <a:t> </a:t>
            </a:r>
            <a:r>
              <a:rPr lang="en-US" sz="2400" dirty="0" err="1"/>
              <a:t>переправились</a:t>
            </a:r>
            <a:r>
              <a:rPr lang="en-US" sz="2400" dirty="0"/>
              <a:t> </a:t>
            </a:r>
            <a:r>
              <a:rPr lang="en-US" sz="2400" dirty="0" err="1"/>
              <a:t>через</a:t>
            </a:r>
            <a:r>
              <a:rPr lang="en-US" sz="2400" dirty="0"/>
              <a:t> </a:t>
            </a:r>
            <a:r>
              <a:rPr lang="en-US" sz="2400" dirty="0" err="1"/>
              <a:t>Дон</a:t>
            </a:r>
            <a:r>
              <a:rPr lang="en-US" sz="2400" dirty="0"/>
              <a:t> и </a:t>
            </a:r>
            <a:r>
              <a:rPr lang="en-US" sz="2400" dirty="0" err="1"/>
              <a:t>удерживали</a:t>
            </a:r>
            <a:r>
              <a:rPr lang="en-US" sz="2400" dirty="0"/>
              <a:t> </a:t>
            </a:r>
            <a:r>
              <a:rPr lang="en-US" sz="2400" dirty="0" err="1"/>
              <a:t>плацдарм</a:t>
            </a:r>
            <a:r>
              <a:rPr lang="en-US" sz="2400" dirty="0"/>
              <a:t> в </a:t>
            </a:r>
            <a:r>
              <a:rPr lang="en-US" sz="2400" dirty="0" err="1"/>
              <a:t>ожидании</a:t>
            </a:r>
            <a:r>
              <a:rPr lang="en-US" sz="2400" dirty="0"/>
              <a:t> </a:t>
            </a:r>
            <a:r>
              <a:rPr lang="en-US" sz="2400" dirty="0" err="1"/>
              <a:t>подхода</a:t>
            </a:r>
            <a:r>
              <a:rPr lang="en-US" sz="2400" dirty="0"/>
              <a:t> </a:t>
            </a:r>
            <a:r>
              <a:rPr lang="en-US" sz="2400" dirty="0" err="1"/>
              <a:t>основных</a:t>
            </a:r>
            <a:r>
              <a:rPr lang="en-US" sz="2400" dirty="0"/>
              <a:t> </a:t>
            </a:r>
            <a:r>
              <a:rPr lang="en-US" sz="2400" dirty="0" err="1"/>
              <a:t>частей</a:t>
            </a:r>
            <a:r>
              <a:rPr lang="en-US" sz="2400" dirty="0"/>
              <a:t>. В </a:t>
            </a:r>
            <a:r>
              <a:rPr lang="en-US" sz="2400" dirty="0" err="1"/>
              <a:t>этих</a:t>
            </a:r>
            <a:r>
              <a:rPr lang="en-US" sz="2400" dirty="0"/>
              <a:t> </a:t>
            </a:r>
            <a:r>
              <a:rPr lang="en-US" sz="2400" dirty="0" err="1"/>
              <a:t>боях</a:t>
            </a:r>
            <a:r>
              <a:rPr lang="en-US" sz="2400" dirty="0"/>
              <a:t> и </a:t>
            </a:r>
            <a:r>
              <a:rPr lang="en-US" sz="2400" dirty="0" err="1"/>
              <a:t>была</a:t>
            </a:r>
            <a:r>
              <a:rPr lang="en-US" sz="2400" dirty="0"/>
              <a:t> </a:t>
            </a:r>
            <a:r>
              <a:rPr lang="en-US" sz="2400" dirty="0" err="1"/>
              <a:t>убита</a:t>
            </a:r>
            <a:r>
              <a:rPr lang="en-US" sz="2400" dirty="0"/>
              <a:t> </a:t>
            </a:r>
            <a:r>
              <a:rPr lang="en-US" sz="2400" dirty="0" err="1"/>
              <a:t>Татьяна</a:t>
            </a:r>
            <a:r>
              <a:rPr lang="en-US" sz="2400" dirty="0"/>
              <a:t> </a:t>
            </a:r>
            <a:r>
              <a:rPr lang="en-US" sz="2400" dirty="0" err="1"/>
              <a:t>Малюгина</a:t>
            </a:r>
            <a:r>
              <a:rPr lang="en-US" sz="2400" dirty="0"/>
              <a:t>.</a:t>
            </a:r>
            <a:endParaRPr lang="ru-RU"/>
          </a:p>
        </p:txBody>
      </p:sp>
      <p:pic>
        <p:nvPicPr>
          <p:cNvPr id="2" name="Рисунок 2" descr="Изображение выглядит как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166B67D-F853-69D9-E4E8-9C8386ED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32" y="1590992"/>
            <a:ext cx="5228548" cy="34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90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1271C"/>
      </a:dk2>
      <a:lt2>
        <a:srgbClr val="F2F0F3"/>
      </a:lt2>
      <a:accent1>
        <a:srgbClr val="79AE44"/>
      </a:accent1>
      <a:accent2>
        <a:srgbClr val="9EA838"/>
      </a:accent2>
      <a:accent3>
        <a:srgbClr val="BF994B"/>
      </a:accent3>
      <a:accent4>
        <a:srgbClr val="B1593B"/>
      </a:accent4>
      <a:accent5>
        <a:srgbClr val="C34D60"/>
      </a:accent5>
      <a:accent6>
        <a:srgbClr val="B13B7F"/>
      </a:accent6>
      <a:hlink>
        <a:srgbClr val="C2494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BrushVTI</vt:lpstr>
      <vt:lpstr>Их именами названы улицы города Ростова-на-Дону Виртуальная экскурсия по улицам Ростова </vt:lpstr>
      <vt:lpstr>Улица Мадояна</vt:lpstr>
      <vt:lpstr>Презентация PowerPoint</vt:lpstr>
      <vt:lpstr>Презентация PowerPoint</vt:lpstr>
      <vt:lpstr>Улица Малиновского</vt:lpstr>
      <vt:lpstr>Презентация PowerPoint</vt:lpstr>
      <vt:lpstr>Презентация PowerPoint</vt:lpstr>
      <vt:lpstr>Улица Малюгиной</vt:lpstr>
      <vt:lpstr>Презентация PowerPoint</vt:lpstr>
      <vt:lpstr>Презентация PowerPoint</vt:lpstr>
      <vt:lpstr>Список использованной литературы: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496</cp:revision>
  <dcterms:created xsi:type="dcterms:W3CDTF">2023-01-30T14:42:50Z</dcterms:created>
  <dcterms:modified xsi:type="dcterms:W3CDTF">2023-02-07T13:45:28Z</dcterms:modified>
</cp:coreProperties>
</file>