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9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0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91" r:id="rId21"/>
    <p:sldId id="292" r:id="rId22"/>
    <p:sldId id="293" r:id="rId23"/>
    <p:sldId id="294" r:id="rId24"/>
    <p:sldId id="29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1A1164-1F14-4433-92AC-E836F5252AD5}" v="228" dt="2023-02-08T18:02:05.0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 snapToGrid="0">
      <p:cViewPr varScale="1">
        <p:scale>
          <a:sx n="62" d="100"/>
          <a:sy n="62" d="100"/>
        </p:scale>
        <p:origin x="8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er Rusakov" userId="105ebedd-5401-4120-b859-505ade47d8d9" providerId="ADAL" clId="{721A1164-1F14-4433-92AC-E836F5252AD5}"/>
    <pc:docChg chg="undo redo custSel addSld delSld modSld sldOrd addMainMaster delMainMaster">
      <pc:chgData name="Aleksander Rusakov" userId="105ebedd-5401-4120-b859-505ade47d8d9" providerId="ADAL" clId="{721A1164-1F14-4433-92AC-E836F5252AD5}" dt="2023-02-08T18:07:34.505" v="5774" actId="478"/>
      <pc:docMkLst>
        <pc:docMk/>
      </pc:docMkLst>
      <pc:sldChg chg="addSp delSp modSp new mod modTransition setBg modClrScheme delAnim modAnim chgLayout">
        <pc:chgData name="Aleksander Rusakov" userId="105ebedd-5401-4120-b859-505ade47d8d9" providerId="ADAL" clId="{721A1164-1F14-4433-92AC-E836F5252AD5}" dt="2023-02-08T18:07:34.505" v="5774" actId="478"/>
        <pc:sldMkLst>
          <pc:docMk/>
          <pc:sldMk cId="3916117884" sldId="256"/>
        </pc:sldMkLst>
        <pc:spChg chg="mod">
          <ac:chgData name="Aleksander Rusakov" userId="105ebedd-5401-4120-b859-505ade47d8d9" providerId="ADAL" clId="{721A1164-1F14-4433-92AC-E836F5252AD5}" dt="2023-02-07T19:56:08.337" v="1510" actId="121"/>
          <ac:spMkLst>
            <pc:docMk/>
            <pc:sldMk cId="3916117884" sldId="256"/>
            <ac:spMk id="2" creationId="{FA5846B1-944E-406B-F1B2-65B22C2BC212}"/>
          </ac:spMkLst>
        </pc:spChg>
        <pc:spChg chg="mod">
          <ac:chgData name="Aleksander Rusakov" userId="105ebedd-5401-4120-b859-505ade47d8d9" providerId="ADAL" clId="{721A1164-1F14-4433-92AC-E836F5252AD5}" dt="2023-02-08T17:09:36.899" v="5629" actId="20577"/>
          <ac:spMkLst>
            <pc:docMk/>
            <pc:sldMk cId="3916117884" sldId="256"/>
            <ac:spMk id="3" creationId="{333CA751-F79F-87FD-D9ED-7246FA18CFA0}"/>
          </ac:spMkLst>
        </pc:spChg>
        <pc:spChg chg="add mod">
          <ac:chgData name="Aleksander Rusakov" userId="105ebedd-5401-4120-b859-505ade47d8d9" providerId="ADAL" clId="{721A1164-1F14-4433-92AC-E836F5252AD5}" dt="2023-02-08T00:08:48.940" v="4828" actId="313"/>
          <ac:spMkLst>
            <pc:docMk/>
            <pc:sldMk cId="3916117884" sldId="256"/>
            <ac:spMk id="4" creationId="{FB190503-4AD8-0A84-9710-B58650C27136}"/>
          </ac:spMkLst>
        </pc:spChg>
        <pc:spChg chg="add del mod">
          <ac:chgData name="Aleksander Rusakov" userId="105ebedd-5401-4120-b859-505ade47d8d9" providerId="ADAL" clId="{721A1164-1F14-4433-92AC-E836F5252AD5}" dt="2023-02-07T17:35:31.328" v="255" actId="478"/>
          <ac:spMkLst>
            <pc:docMk/>
            <pc:sldMk cId="3916117884" sldId="256"/>
            <ac:spMk id="5" creationId="{DB0FD9EC-EC00-99FF-DD55-B1518C8CF7C6}"/>
          </ac:spMkLst>
        </pc:spChg>
        <pc:spChg chg="add">
          <ac:chgData name="Aleksander Rusakov" userId="105ebedd-5401-4120-b859-505ade47d8d9" providerId="ADAL" clId="{721A1164-1F14-4433-92AC-E836F5252AD5}" dt="2023-02-07T17:53:19.217" v="458" actId="26606"/>
          <ac:spMkLst>
            <pc:docMk/>
            <pc:sldMk cId="3916117884" sldId="256"/>
            <ac:spMk id="12" creationId="{042E603F-28B7-4831-BF23-65FBAB13D5FB}"/>
          </ac:spMkLst>
        </pc:spChg>
        <pc:spChg chg="add">
          <ac:chgData name="Aleksander Rusakov" userId="105ebedd-5401-4120-b859-505ade47d8d9" providerId="ADAL" clId="{721A1164-1F14-4433-92AC-E836F5252AD5}" dt="2023-02-07T17:53:19.217" v="458" actId="26606"/>
          <ac:spMkLst>
            <pc:docMk/>
            <pc:sldMk cId="3916117884" sldId="256"/>
            <ac:spMk id="14" creationId="{4D39700F-2B10-4402-A7DD-06EE2245880D}"/>
          </ac:spMkLst>
        </pc:spChg>
        <pc:spChg chg="add">
          <ac:chgData name="Aleksander Rusakov" userId="105ebedd-5401-4120-b859-505ade47d8d9" providerId="ADAL" clId="{721A1164-1F14-4433-92AC-E836F5252AD5}" dt="2023-02-07T17:53:19.217" v="458" actId="26606"/>
          <ac:spMkLst>
            <pc:docMk/>
            <pc:sldMk cId="3916117884" sldId="256"/>
            <ac:spMk id="16" creationId="{B937640E-EF7A-4A6C-A950-D12B7D5C923E}"/>
          </ac:spMkLst>
        </pc:spChg>
        <pc:spChg chg="add">
          <ac:chgData name="Aleksander Rusakov" userId="105ebedd-5401-4120-b859-505ade47d8d9" providerId="ADAL" clId="{721A1164-1F14-4433-92AC-E836F5252AD5}" dt="2023-02-07T17:53:19.217" v="458" actId="26606"/>
          <ac:spMkLst>
            <pc:docMk/>
            <pc:sldMk cId="3916117884" sldId="256"/>
            <ac:spMk id="18" creationId="{76ADA084-C86B-4F3C-8077-6A8999CC4632}"/>
          </ac:spMkLst>
        </pc:spChg>
        <pc:picChg chg="add del mod">
          <ac:chgData name="Aleksander Rusakov" userId="105ebedd-5401-4120-b859-505ade47d8d9" providerId="ADAL" clId="{721A1164-1F14-4433-92AC-E836F5252AD5}" dt="2023-02-08T17:50:33.263" v="5712" actId="478"/>
          <ac:picMkLst>
            <pc:docMk/>
            <pc:sldMk cId="3916117884" sldId="256"/>
            <ac:picMk id="5" creationId="{6B21F25E-4463-8620-AFB6-7773C4754194}"/>
          </ac:picMkLst>
        </pc:picChg>
        <pc:picChg chg="add del mod">
          <ac:chgData name="Aleksander Rusakov" userId="105ebedd-5401-4120-b859-505ade47d8d9" providerId="ADAL" clId="{721A1164-1F14-4433-92AC-E836F5252AD5}" dt="2023-02-08T18:07:34.505" v="5774" actId="478"/>
          <ac:picMkLst>
            <pc:docMk/>
            <pc:sldMk cId="3916117884" sldId="256"/>
            <ac:picMk id="6" creationId="{38445879-613C-8466-106E-EAC4AC12ECC7}"/>
          </ac:picMkLst>
        </pc:picChg>
        <pc:picChg chg="add mod ord">
          <ac:chgData name="Aleksander Rusakov" userId="105ebedd-5401-4120-b859-505ade47d8d9" providerId="ADAL" clId="{721A1164-1F14-4433-92AC-E836F5252AD5}" dt="2023-02-07T17:53:19.217" v="458" actId="26606"/>
          <ac:picMkLst>
            <pc:docMk/>
            <pc:sldMk cId="3916117884" sldId="256"/>
            <ac:picMk id="7" creationId="{A5D7B017-AF5B-9A2E-0392-7767805FC67F}"/>
          </ac:picMkLst>
        </pc:picChg>
        <pc:cxnChg chg="add del mod">
          <ac:chgData name="Aleksander Rusakov" userId="105ebedd-5401-4120-b859-505ade47d8d9" providerId="ADAL" clId="{721A1164-1F14-4433-92AC-E836F5252AD5}" dt="2023-02-07T19:57:22.928" v="1545" actId="11529"/>
          <ac:cxnSpMkLst>
            <pc:docMk/>
            <pc:sldMk cId="3916117884" sldId="256"/>
            <ac:cxnSpMk id="9" creationId="{1A12AC9C-17B5-B838-9AA9-3DB06BE686D9}"/>
          </ac:cxnSpMkLst>
        </pc:cxnChg>
      </pc:sldChg>
      <pc:sldChg chg="new del">
        <pc:chgData name="Aleksander Rusakov" userId="105ebedd-5401-4120-b859-505ade47d8d9" providerId="ADAL" clId="{721A1164-1F14-4433-92AC-E836F5252AD5}" dt="2023-02-07T17:56:44.505" v="484" actId="680"/>
        <pc:sldMkLst>
          <pc:docMk/>
          <pc:sldMk cId="490244038" sldId="257"/>
        </pc:sldMkLst>
      </pc:sldChg>
      <pc:sldChg chg="new del">
        <pc:chgData name="Aleksander Rusakov" userId="105ebedd-5401-4120-b859-505ade47d8d9" providerId="ADAL" clId="{721A1164-1F14-4433-92AC-E836F5252AD5}" dt="2023-02-07T17:55:42.519" v="476" actId="680"/>
        <pc:sldMkLst>
          <pc:docMk/>
          <pc:sldMk cId="715897843" sldId="257"/>
        </pc:sldMkLst>
      </pc:sldChg>
      <pc:sldChg chg="new add del">
        <pc:chgData name="Aleksander Rusakov" userId="105ebedd-5401-4120-b859-505ade47d8d9" providerId="ADAL" clId="{721A1164-1F14-4433-92AC-E836F5252AD5}" dt="2023-02-07T17:57:51.202" v="492" actId="680"/>
        <pc:sldMkLst>
          <pc:docMk/>
          <pc:sldMk cId="776576153" sldId="257"/>
        </pc:sldMkLst>
      </pc:sldChg>
      <pc:sldChg chg="addSp delSp modSp new mod modTransition setBg">
        <pc:chgData name="Aleksander Rusakov" userId="105ebedd-5401-4120-b859-505ade47d8d9" providerId="ADAL" clId="{721A1164-1F14-4433-92AC-E836F5252AD5}" dt="2023-02-08T17:52:39.151" v="5714"/>
        <pc:sldMkLst>
          <pc:docMk/>
          <pc:sldMk cId="1717040755" sldId="257"/>
        </pc:sldMkLst>
        <pc:spChg chg="mod">
          <ac:chgData name="Aleksander Rusakov" userId="105ebedd-5401-4120-b859-505ade47d8d9" providerId="ADAL" clId="{721A1164-1F14-4433-92AC-E836F5252AD5}" dt="2023-02-08T17:05:58.802" v="5390" actId="1076"/>
          <ac:spMkLst>
            <pc:docMk/>
            <pc:sldMk cId="1717040755" sldId="257"/>
            <ac:spMk id="2" creationId="{080C0A2D-CC2D-00EF-83DD-5545612B6824}"/>
          </ac:spMkLst>
        </pc:spChg>
        <pc:spChg chg="mod ord">
          <ac:chgData name="Aleksander Rusakov" userId="105ebedd-5401-4120-b859-505ade47d8d9" providerId="ADAL" clId="{721A1164-1F14-4433-92AC-E836F5252AD5}" dt="2023-02-08T17:08:18.641" v="5609" actId="20577"/>
          <ac:spMkLst>
            <pc:docMk/>
            <pc:sldMk cId="1717040755" sldId="257"/>
            <ac:spMk id="3" creationId="{71C6D432-8F01-1AC9-FCC0-90B5C8D7CBA7}"/>
          </ac:spMkLst>
        </pc:spChg>
        <pc:spChg chg="mod">
          <ac:chgData name="Aleksander Rusakov" userId="105ebedd-5401-4120-b859-505ade47d8d9" providerId="ADAL" clId="{721A1164-1F14-4433-92AC-E836F5252AD5}" dt="2023-02-08T17:18:15.939" v="5674" actId="1036"/>
          <ac:spMkLst>
            <pc:docMk/>
            <pc:sldMk cId="1717040755" sldId="257"/>
            <ac:spMk id="4" creationId="{9DE5346D-3C38-EB68-34FB-9277A7B1C1AE}"/>
          </ac:spMkLst>
        </pc:spChg>
        <pc:spChg chg="add del">
          <ac:chgData name="Aleksander Rusakov" userId="105ebedd-5401-4120-b859-505ade47d8d9" providerId="ADAL" clId="{721A1164-1F14-4433-92AC-E836F5252AD5}" dt="2023-02-08T17:05:44.979" v="5388" actId="26606"/>
          <ac:spMkLst>
            <pc:docMk/>
            <pc:sldMk cId="1717040755" sldId="257"/>
            <ac:spMk id="10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21:14:47.730" v="2317" actId="26606"/>
          <ac:spMkLst>
            <pc:docMk/>
            <pc:sldMk cId="1717040755" sldId="257"/>
            <ac:spMk id="11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21:14:47.730" v="2317" actId="26606"/>
          <ac:spMkLst>
            <pc:docMk/>
            <pc:sldMk cId="1717040755" sldId="257"/>
            <ac:spMk id="13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8T17:05:44.979" v="5388" actId="26606"/>
          <ac:spMkLst>
            <pc:docMk/>
            <pc:sldMk cId="1717040755" sldId="257"/>
            <ac:spMk id="15" creationId="{76ADA084-C86B-4F3C-8077-6A8999CC4632}"/>
          </ac:spMkLst>
        </pc:spChg>
        <pc:spChg chg="add">
          <ac:chgData name="Aleksander Rusakov" userId="105ebedd-5401-4120-b859-505ade47d8d9" providerId="ADAL" clId="{721A1164-1F14-4433-92AC-E836F5252AD5}" dt="2023-02-08T17:05:44.979" v="5388" actId="26606"/>
          <ac:spMkLst>
            <pc:docMk/>
            <pc:sldMk cId="1717040755" sldId="257"/>
            <ac:spMk id="17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21:14:43.672" v="2313" actId="26606"/>
          <ac:spMkLst>
            <pc:docMk/>
            <pc:sldMk cId="1717040755" sldId="257"/>
            <ac:spMk id="18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21:14:43.672" v="2313" actId="26606"/>
          <ac:spMkLst>
            <pc:docMk/>
            <pc:sldMk cId="1717040755" sldId="257"/>
            <ac:spMk id="20" creationId="{76ADA084-C86B-4F3C-8077-6A8999CC4632}"/>
          </ac:spMkLst>
        </pc:spChg>
        <pc:spChg chg="add">
          <ac:chgData name="Aleksander Rusakov" userId="105ebedd-5401-4120-b859-505ade47d8d9" providerId="ADAL" clId="{721A1164-1F14-4433-92AC-E836F5252AD5}" dt="2023-02-08T17:05:44.979" v="5388" actId="26606"/>
          <ac:spMkLst>
            <pc:docMk/>
            <pc:sldMk cId="1717040755" sldId="257"/>
            <ac:spMk id="22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21:13:48.244" v="2310" actId="26606"/>
          <ac:spMkLst>
            <pc:docMk/>
            <pc:sldMk cId="1717040755" sldId="257"/>
            <ac:spMk id="25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21:13:48.244" v="2310" actId="26606"/>
          <ac:spMkLst>
            <pc:docMk/>
            <pc:sldMk cId="1717040755" sldId="257"/>
            <ac:spMk id="27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21:14:42.892" v="2312" actId="26606"/>
          <ac:spMkLst>
            <pc:docMk/>
            <pc:sldMk cId="1717040755" sldId="257"/>
            <ac:spMk id="29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21:14:42.892" v="2312" actId="26606"/>
          <ac:spMkLst>
            <pc:docMk/>
            <pc:sldMk cId="1717040755" sldId="257"/>
            <ac:spMk id="30" creationId="{76ADA084-C86B-4F3C-8077-6A8999CC4632}"/>
          </ac:spMkLst>
        </pc:spChg>
        <pc:graphicFrameChg chg="add del modGraphic">
          <ac:chgData name="Aleksander Rusakov" userId="105ebedd-5401-4120-b859-505ade47d8d9" providerId="ADAL" clId="{721A1164-1F14-4433-92AC-E836F5252AD5}" dt="2023-02-07T18:50:44.145" v="1053" actId="27309"/>
          <ac:graphicFrameMkLst>
            <pc:docMk/>
            <pc:sldMk cId="1717040755" sldId="257"/>
            <ac:graphicFrameMk id="5" creationId="{091D5E16-F87D-B8BC-2120-27C5DC262012}"/>
          </ac:graphicFrameMkLst>
        </pc:graphicFrameChg>
        <pc:picChg chg="add mod ord">
          <ac:chgData name="Aleksander Rusakov" userId="105ebedd-5401-4120-b859-505ade47d8d9" providerId="ADAL" clId="{721A1164-1F14-4433-92AC-E836F5252AD5}" dt="2023-02-08T17:05:44.979" v="5388" actId="26606"/>
          <ac:picMkLst>
            <pc:docMk/>
            <pc:sldMk cId="1717040755" sldId="257"/>
            <ac:picMk id="6" creationId="{838193F6-F29A-65E9-5599-241F1E278952}"/>
          </ac:picMkLst>
        </pc:picChg>
        <pc:picChg chg="add del mod ord">
          <ac:chgData name="Aleksander Rusakov" userId="105ebedd-5401-4120-b859-505ade47d8d9" providerId="ADAL" clId="{721A1164-1F14-4433-92AC-E836F5252AD5}" dt="2023-02-07T21:14:50.794" v="2318" actId="478"/>
          <ac:picMkLst>
            <pc:docMk/>
            <pc:sldMk cId="1717040755" sldId="257"/>
            <ac:picMk id="6" creationId="{AF29D042-BAB3-3507-9E06-C30783602BA3}"/>
          </ac:picMkLst>
        </pc:picChg>
        <pc:picChg chg="add del mod ord">
          <ac:chgData name="Aleksander Rusakov" userId="105ebedd-5401-4120-b859-505ade47d8d9" providerId="ADAL" clId="{721A1164-1F14-4433-92AC-E836F5252AD5}" dt="2023-02-08T17:02:27.521" v="5386" actId="478"/>
          <ac:picMkLst>
            <pc:docMk/>
            <pc:sldMk cId="1717040755" sldId="257"/>
            <ac:picMk id="8" creationId="{AA511B05-D080-DA52-8A6C-89DC7677D092}"/>
          </ac:picMkLst>
        </pc:picChg>
      </pc:sldChg>
      <pc:sldChg chg="add del">
        <pc:chgData name="Aleksander Rusakov" userId="105ebedd-5401-4120-b859-505ade47d8d9" providerId="ADAL" clId="{721A1164-1F14-4433-92AC-E836F5252AD5}" dt="2023-02-07T17:56:24.077" v="482" actId="2890"/>
        <pc:sldMkLst>
          <pc:docMk/>
          <pc:sldMk cId="3611247326" sldId="257"/>
        </pc:sldMkLst>
      </pc:sldChg>
      <pc:sldChg chg="addSp delSp modSp new mod modTransition setBg">
        <pc:chgData name="Aleksander Rusakov" userId="105ebedd-5401-4120-b859-505ade47d8d9" providerId="ADAL" clId="{721A1164-1F14-4433-92AC-E836F5252AD5}" dt="2023-02-08T17:52:58.706" v="5715"/>
        <pc:sldMkLst>
          <pc:docMk/>
          <pc:sldMk cId="1167744873" sldId="258"/>
        </pc:sldMkLst>
        <pc:spChg chg="mod">
          <ac:chgData name="Aleksander Rusakov" userId="105ebedd-5401-4120-b859-505ade47d8d9" providerId="ADAL" clId="{721A1164-1F14-4433-92AC-E836F5252AD5}" dt="2023-02-07T23:07:52.974" v="3347" actId="255"/>
          <ac:spMkLst>
            <pc:docMk/>
            <pc:sldMk cId="1167744873" sldId="258"/>
            <ac:spMk id="2" creationId="{C90047CB-DD69-011D-2169-D095D9D85775}"/>
          </ac:spMkLst>
        </pc:spChg>
        <pc:spChg chg="mod ord">
          <ac:chgData name="Aleksander Rusakov" userId="105ebedd-5401-4120-b859-505ade47d8d9" providerId="ADAL" clId="{721A1164-1F14-4433-92AC-E836F5252AD5}" dt="2023-02-07T20:08:27.309" v="1655" actId="1037"/>
          <ac:spMkLst>
            <pc:docMk/>
            <pc:sldMk cId="1167744873" sldId="258"/>
            <ac:spMk id="3" creationId="{97123A8C-69A5-5CE7-896C-D26B24F1A301}"/>
          </ac:spMkLst>
        </pc:spChg>
        <pc:spChg chg="mod">
          <ac:chgData name="Aleksander Rusakov" userId="105ebedd-5401-4120-b859-505ade47d8d9" providerId="ADAL" clId="{721A1164-1F14-4433-92AC-E836F5252AD5}" dt="2023-02-07T21:01:19.995" v="1864" actId="207"/>
          <ac:spMkLst>
            <pc:docMk/>
            <pc:sldMk cId="1167744873" sldId="258"/>
            <ac:spMk id="4" creationId="{A6B2D756-9109-4979-E34C-CE5F89237305}"/>
          </ac:spMkLst>
        </pc:spChg>
        <pc:spChg chg="add del mod">
          <ac:chgData name="Aleksander Rusakov" userId="105ebedd-5401-4120-b859-505ade47d8d9" providerId="ADAL" clId="{721A1164-1F14-4433-92AC-E836F5252AD5}" dt="2023-02-07T19:08:20.987" v="1126" actId="478"/>
          <ac:spMkLst>
            <pc:docMk/>
            <pc:sldMk cId="1167744873" sldId="258"/>
            <ac:spMk id="8" creationId="{188577BF-BCB0-0B0D-6AD5-D8CA516C6B28}"/>
          </ac:spMkLst>
        </pc:spChg>
        <pc:spChg chg="add del">
          <ac:chgData name="Aleksander Rusakov" userId="105ebedd-5401-4120-b859-505ade47d8d9" providerId="ADAL" clId="{721A1164-1F14-4433-92AC-E836F5252AD5}" dt="2023-02-07T18:37:08.865" v="797" actId="26606"/>
          <ac:spMkLst>
            <pc:docMk/>
            <pc:sldMk cId="1167744873" sldId="258"/>
            <ac:spMk id="9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8:35:32.228" v="781" actId="26606"/>
          <ac:spMkLst>
            <pc:docMk/>
            <pc:sldMk cId="1167744873" sldId="258"/>
            <ac:spMk id="10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8:37:08.865" v="797" actId="26606"/>
          <ac:spMkLst>
            <pc:docMk/>
            <pc:sldMk cId="1167744873" sldId="258"/>
            <ac:spMk id="11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18:35:32.228" v="781" actId="26606"/>
          <ac:spMkLst>
            <pc:docMk/>
            <pc:sldMk cId="1167744873" sldId="258"/>
            <ac:spMk id="12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18:37:31.349" v="799" actId="26606"/>
          <ac:spMkLst>
            <pc:docMk/>
            <pc:sldMk cId="1167744873" sldId="258"/>
            <ac:spMk id="13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8:35:34.666" v="783" actId="26606"/>
          <ac:spMkLst>
            <pc:docMk/>
            <pc:sldMk cId="1167744873" sldId="258"/>
            <ac:spMk id="14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8:35:34.666" v="783" actId="26606"/>
          <ac:spMkLst>
            <pc:docMk/>
            <pc:sldMk cId="1167744873" sldId="258"/>
            <ac:spMk id="15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18:37:31.349" v="799" actId="26606"/>
          <ac:spMkLst>
            <pc:docMk/>
            <pc:sldMk cId="1167744873" sldId="258"/>
            <ac:spMk id="16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18:35:36.956" v="785" actId="26606"/>
          <ac:spMkLst>
            <pc:docMk/>
            <pc:sldMk cId="1167744873" sldId="258"/>
            <ac:spMk id="17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8:35:36.956" v="785" actId="26606"/>
          <ac:spMkLst>
            <pc:docMk/>
            <pc:sldMk cId="1167744873" sldId="258"/>
            <ac:spMk id="18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18:37:34.720" v="801" actId="26606"/>
          <ac:spMkLst>
            <pc:docMk/>
            <pc:sldMk cId="1167744873" sldId="258"/>
            <ac:spMk id="19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8:35:42.204" v="787" actId="26606"/>
          <ac:spMkLst>
            <pc:docMk/>
            <pc:sldMk cId="1167744873" sldId="258"/>
            <ac:spMk id="20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8:35:42.204" v="787" actId="26606"/>
          <ac:spMkLst>
            <pc:docMk/>
            <pc:sldMk cId="1167744873" sldId="258"/>
            <ac:spMk id="21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18:37:34.720" v="801" actId="26606"/>
          <ac:spMkLst>
            <pc:docMk/>
            <pc:sldMk cId="1167744873" sldId="258"/>
            <ac:spMk id="22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18:35:54.886" v="789" actId="26606"/>
          <ac:spMkLst>
            <pc:docMk/>
            <pc:sldMk cId="1167744873" sldId="258"/>
            <ac:spMk id="23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8:35:54.886" v="789" actId="26606"/>
          <ac:spMkLst>
            <pc:docMk/>
            <pc:sldMk cId="1167744873" sldId="258"/>
            <ac:spMk id="24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18:37:36.695" v="803" actId="26606"/>
          <ac:spMkLst>
            <pc:docMk/>
            <pc:sldMk cId="1167744873" sldId="258"/>
            <ac:spMk id="25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8:36:09.499" v="793" actId="26606"/>
          <ac:spMkLst>
            <pc:docMk/>
            <pc:sldMk cId="1167744873" sldId="258"/>
            <ac:spMk id="26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8:36:09.499" v="793" actId="26606"/>
          <ac:spMkLst>
            <pc:docMk/>
            <pc:sldMk cId="1167744873" sldId="258"/>
            <ac:spMk id="27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18:37:36.695" v="803" actId="26606"/>
          <ac:spMkLst>
            <pc:docMk/>
            <pc:sldMk cId="1167744873" sldId="258"/>
            <ac:spMk id="28" creationId="{76ADA084-C86B-4F3C-8077-6A8999CC4632}"/>
          </ac:spMkLst>
        </pc:spChg>
        <pc:spChg chg="add del mod">
          <ac:chgData name="Aleksander Rusakov" userId="105ebedd-5401-4120-b859-505ade47d8d9" providerId="ADAL" clId="{721A1164-1F14-4433-92AC-E836F5252AD5}" dt="2023-02-07T19:04:38.595" v="1119" actId="478"/>
          <ac:spMkLst>
            <pc:docMk/>
            <pc:sldMk cId="1167744873" sldId="258"/>
            <ac:spMk id="29" creationId="{DBCC3808-3AE5-6E9D-0D56-DFCC0841AEA8}"/>
          </ac:spMkLst>
        </pc:spChg>
        <pc:spChg chg="add del">
          <ac:chgData name="Aleksander Rusakov" userId="105ebedd-5401-4120-b859-505ade47d8d9" providerId="ADAL" clId="{721A1164-1F14-4433-92AC-E836F5252AD5}" dt="2023-02-07T18:37:39.164" v="805" actId="26606"/>
          <ac:spMkLst>
            <pc:docMk/>
            <pc:sldMk cId="1167744873" sldId="258"/>
            <ac:spMk id="30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8:37:39.164" v="805" actId="26606"/>
          <ac:spMkLst>
            <pc:docMk/>
            <pc:sldMk cId="1167744873" sldId="258"/>
            <ac:spMk id="31" creationId="{76ADA084-C86B-4F3C-8077-6A8999CC4632}"/>
          </ac:spMkLst>
        </pc:spChg>
        <pc:spChg chg="add del mod">
          <ac:chgData name="Aleksander Rusakov" userId="105ebedd-5401-4120-b859-505ade47d8d9" providerId="ADAL" clId="{721A1164-1F14-4433-92AC-E836F5252AD5}" dt="2023-02-07T19:05:23.338" v="1125" actId="478"/>
          <ac:spMkLst>
            <pc:docMk/>
            <pc:sldMk cId="1167744873" sldId="258"/>
            <ac:spMk id="32" creationId="{FEF213CC-098D-C868-F12A-062F2FFB6D98}"/>
          </ac:spMkLst>
        </pc:spChg>
        <pc:spChg chg="add">
          <ac:chgData name="Aleksander Rusakov" userId="105ebedd-5401-4120-b859-505ade47d8d9" providerId="ADAL" clId="{721A1164-1F14-4433-92AC-E836F5252AD5}" dt="2023-02-07T18:37:39.170" v="806" actId="26606"/>
          <ac:spMkLst>
            <pc:docMk/>
            <pc:sldMk cId="1167744873" sldId="258"/>
            <ac:spMk id="33" creationId="{B937640E-EF7A-4A6C-A950-D12B7D5C923E}"/>
          </ac:spMkLst>
        </pc:spChg>
        <pc:spChg chg="add">
          <ac:chgData name="Aleksander Rusakov" userId="105ebedd-5401-4120-b859-505ade47d8d9" providerId="ADAL" clId="{721A1164-1F14-4433-92AC-E836F5252AD5}" dt="2023-02-07T18:37:39.170" v="806" actId="26606"/>
          <ac:spMkLst>
            <pc:docMk/>
            <pc:sldMk cId="1167744873" sldId="258"/>
            <ac:spMk id="34" creationId="{76ADA084-C86B-4F3C-8077-6A8999CC4632}"/>
          </ac:spMkLst>
        </pc:spChg>
        <pc:spChg chg="add del mod">
          <ac:chgData name="Aleksander Rusakov" userId="105ebedd-5401-4120-b859-505ade47d8d9" providerId="ADAL" clId="{721A1164-1F14-4433-92AC-E836F5252AD5}" dt="2023-02-07T19:05:21.472" v="1124" actId="478"/>
          <ac:spMkLst>
            <pc:docMk/>
            <pc:sldMk cId="1167744873" sldId="258"/>
            <ac:spMk id="35" creationId="{7E6F39EC-62F1-5283-A4A9-A1FDA0F17CED}"/>
          </ac:spMkLst>
        </pc:spChg>
        <pc:spChg chg="add del mod">
          <ac:chgData name="Aleksander Rusakov" userId="105ebedd-5401-4120-b859-505ade47d8d9" providerId="ADAL" clId="{721A1164-1F14-4433-92AC-E836F5252AD5}" dt="2023-02-07T19:10:04.747" v="1128" actId="478"/>
          <ac:spMkLst>
            <pc:docMk/>
            <pc:sldMk cId="1167744873" sldId="258"/>
            <ac:spMk id="36" creationId="{C2AE47D9-BDA3-7AA4-C592-20B5D31C801B}"/>
          </ac:spMkLst>
        </pc:spChg>
        <pc:spChg chg="add mod">
          <ac:chgData name="Aleksander Rusakov" userId="105ebedd-5401-4120-b859-505ade47d8d9" providerId="ADAL" clId="{721A1164-1F14-4433-92AC-E836F5252AD5}" dt="2023-02-07T20:08:34.683" v="1659" actId="1037"/>
          <ac:spMkLst>
            <pc:docMk/>
            <pc:sldMk cId="1167744873" sldId="258"/>
            <ac:spMk id="37" creationId="{76D82EA2-A477-B257-8B7A-AD7FA1A82D03}"/>
          </ac:spMkLst>
        </pc:spChg>
        <pc:spChg chg="add mod">
          <ac:chgData name="Aleksander Rusakov" userId="105ebedd-5401-4120-b859-505ade47d8d9" providerId="ADAL" clId="{721A1164-1F14-4433-92AC-E836F5252AD5}" dt="2023-02-07T20:08:34.683" v="1659" actId="1037"/>
          <ac:spMkLst>
            <pc:docMk/>
            <pc:sldMk cId="1167744873" sldId="258"/>
            <ac:spMk id="38" creationId="{5D2F349B-DBBF-D718-3163-941AFF4D29E1}"/>
          </ac:spMkLst>
        </pc:spChg>
        <pc:picChg chg="add del mod">
          <ac:chgData name="Aleksander Rusakov" userId="105ebedd-5401-4120-b859-505ade47d8d9" providerId="ADAL" clId="{721A1164-1F14-4433-92AC-E836F5252AD5}" dt="2023-02-07T18:36:11.960" v="794" actId="478"/>
          <ac:picMkLst>
            <pc:docMk/>
            <pc:sldMk cId="1167744873" sldId="258"/>
            <ac:picMk id="5" creationId="{CC9F5066-484E-7A2A-C69F-62F93951BEB6}"/>
          </ac:picMkLst>
        </pc:picChg>
        <pc:picChg chg="add mod">
          <ac:chgData name="Aleksander Rusakov" userId="105ebedd-5401-4120-b859-505ade47d8d9" providerId="ADAL" clId="{721A1164-1F14-4433-92AC-E836F5252AD5}" dt="2023-02-07T20:58:55.071" v="1775" actId="1076"/>
          <ac:picMkLst>
            <pc:docMk/>
            <pc:sldMk cId="1167744873" sldId="258"/>
            <ac:picMk id="7" creationId="{4FA318E1-2BBA-4FBD-8D35-9A87B9F164E5}"/>
          </ac:picMkLst>
        </pc:picChg>
      </pc:sldChg>
      <pc:sldChg chg="addSp delSp modSp new mod modTransition setBg">
        <pc:chgData name="Aleksander Rusakov" userId="105ebedd-5401-4120-b859-505ade47d8d9" providerId="ADAL" clId="{721A1164-1F14-4433-92AC-E836F5252AD5}" dt="2023-02-08T17:53:06.892" v="5717"/>
        <pc:sldMkLst>
          <pc:docMk/>
          <pc:sldMk cId="2385265299" sldId="259"/>
        </pc:sldMkLst>
        <pc:spChg chg="mod">
          <ac:chgData name="Aleksander Rusakov" userId="105ebedd-5401-4120-b859-505ade47d8d9" providerId="ADAL" clId="{721A1164-1F14-4433-92AC-E836F5252AD5}" dt="2023-02-07T19:53:34.885" v="1475" actId="14100"/>
          <ac:spMkLst>
            <pc:docMk/>
            <pc:sldMk cId="2385265299" sldId="259"/>
            <ac:spMk id="2" creationId="{07A82C9B-32E0-8837-9E9B-CBF719A78166}"/>
          </ac:spMkLst>
        </pc:spChg>
        <pc:spChg chg="mod ord">
          <ac:chgData name="Aleksander Rusakov" userId="105ebedd-5401-4120-b859-505ade47d8d9" providerId="ADAL" clId="{721A1164-1F14-4433-92AC-E836F5252AD5}" dt="2023-02-07T21:00:29.272" v="1837" actId="1076"/>
          <ac:spMkLst>
            <pc:docMk/>
            <pc:sldMk cId="2385265299" sldId="259"/>
            <ac:spMk id="3" creationId="{8D485A1B-C1C1-08D4-4C01-E0A1208A8129}"/>
          </ac:spMkLst>
        </pc:spChg>
        <pc:spChg chg="mod">
          <ac:chgData name="Aleksander Rusakov" userId="105ebedd-5401-4120-b859-505ade47d8d9" providerId="ADAL" clId="{721A1164-1F14-4433-92AC-E836F5252AD5}" dt="2023-02-07T21:00:53.128" v="1841" actId="113"/>
          <ac:spMkLst>
            <pc:docMk/>
            <pc:sldMk cId="2385265299" sldId="259"/>
            <ac:spMk id="4" creationId="{E70E5D82-D8AB-ADF0-588E-9051753BD559}"/>
          </ac:spMkLst>
        </pc:spChg>
        <pc:spChg chg="add mod">
          <ac:chgData name="Aleksander Rusakov" userId="105ebedd-5401-4120-b859-505ade47d8d9" providerId="ADAL" clId="{721A1164-1F14-4433-92AC-E836F5252AD5}" dt="2023-02-07T21:01:04.869" v="1863" actId="1038"/>
          <ac:spMkLst>
            <pc:docMk/>
            <pc:sldMk cId="2385265299" sldId="259"/>
            <ac:spMk id="6" creationId="{9F2CE468-DAF5-5707-BD44-490A168EDDBE}"/>
          </ac:spMkLst>
        </pc:spChg>
        <pc:spChg chg="add mod">
          <ac:chgData name="Aleksander Rusakov" userId="105ebedd-5401-4120-b859-505ade47d8d9" providerId="ADAL" clId="{721A1164-1F14-4433-92AC-E836F5252AD5}" dt="2023-02-07T21:01:04.869" v="1863" actId="1038"/>
          <ac:spMkLst>
            <pc:docMk/>
            <pc:sldMk cId="2385265299" sldId="259"/>
            <ac:spMk id="7" creationId="{E4682DF3-E4FB-051D-C97C-C87F95C3A181}"/>
          </ac:spMkLst>
        </pc:spChg>
        <pc:spChg chg="add mod">
          <ac:chgData name="Aleksander Rusakov" userId="105ebedd-5401-4120-b859-505ade47d8d9" providerId="ADAL" clId="{721A1164-1F14-4433-92AC-E836F5252AD5}" dt="2023-02-07T21:01:04.869" v="1863" actId="1038"/>
          <ac:spMkLst>
            <pc:docMk/>
            <pc:sldMk cId="2385265299" sldId="259"/>
            <ac:spMk id="8" creationId="{51115631-3C2B-A36E-34E7-9E56C25C65AA}"/>
          </ac:spMkLst>
        </pc:spChg>
        <pc:spChg chg="add del">
          <ac:chgData name="Aleksander Rusakov" userId="105ebedd-5401-4120-b859-505ade47d8d9" providerId="ADAL" clId="{721A1164-1F14-4433-92AC-E836F5252AD5}" dt="2023-02-07T19:32:20.477" v="1209" actId="26606"/>
          <ac:spMkLst>
            <pc:docMk/>
            <pc:sldMk cId="2385265299" sldId="259"/>
            <ac:spMk id="10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9:32:20.477" v="1209" actId="26606"/>
          <ac:spMkLst>
            <pc:docMk/>
            <pc:sldMk cId="2385265299" sldId="259"/>
            <ac:spMk id="12" creationId="{876BDF4D-4826-490A-8307-7247A295E282}"/>
          </ac:spMkLst>
        </pc:spChg>
        <pc:spChg chg="add del">
          <ac:chgData name="Aleksander Rusakov" userId="105ebedd-5401-4120-b859-505ade47d8d9" providerId="ADAL" clId="{721A1164-1F14-4433-92AC-E836F5252AD5}" dt="2023-02-07T19:32:20.477" v="1209" actId="26606"/>
          <ac:spMkLst>
            <pc:docMk/>
            <pc:sldMk cId="2385265299" sldId="259"/>
            <ac:spMk id="14" creationId="{2E0FF4CF-25CB-4537-9BBF-28B36C76BEED}"/>
          </ac:spMkLst>
        </pc:spChg>
        <pc:spChg chg="add del">
          <ac:chgData name="Aleksander Rusakov" userId="105ebedd-5401-4120-b859-505ade47d8d9" providerId="ADAL" clId="{721A1164-1F14-4433-92AC-E836F5252AD5}" dt="2023-02-07T19:32:23.258" v="1211" actId="26606"/>
          <ac:spMkLst>
            <pc:docMk/>
            <pc:sldMk cId="2385265299" sldId="259"/>
            <ac:spMk id="16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9:32:23.258" v="1211" actId="26606"/>
          <ac:spMkLst>
            <pc:docMk/>
            <pc:sldMk cId="2385265299" sldId="259"/>
            <ac:spMk id="17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19:32:25.780" v="1213" actId="26606"/>
          <ac:spMkLst>
            <pc:docMk/>
            <pc:sldMk cId="2385265299" sldId="259"/>
            <ac:spMk id="19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9:32:25.780" v="1213" actId="26606"/>
          <ac:spMkLst>
            <pc:docMk/>
            <pc:sldMk cId="2385265299" sldId="259"/>
            <ac:spMk id="20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19:32:27.618" v="1215" actId="26606"/>
          <ac:spMkLst>
            <pc:docMk/>
            <pc:sldMk cId="2385265299" sldId="259"/>
            <ac:spMk id="22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9:32:27.618" v="1215" actId="26606"/>
          <ac:spMkLst>
            <pc:docMk/>
            <pc:sldMk cId="2385265299" sldId="259"/>
            <ac:spMk id="23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19:32:30.005" v="1217" actId="26606"/>
          <ac:spMkLst>
            <pc:docMk/>
            <pc:sldMk cId="2385265299" sldId="259"/>
            <ac:spMk id="25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9:32:30.005" v="1217" actId="26606"/>
          <ac:spMkLst>
            <pc:docMk/>
            <pc:sldMk cId="2385265299" sldId="259"/>
            <ac:spMk id="26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19:32:35.671" v="1219" actId="26606"/>
          <ac:spMkLst>
            <pc:docMk/>
            <pc:sldMk cId="2385265299" sldId="259"/>
            <ac:spMk id="28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9:32:35.671" v="1219" actId="26606"/>
          <ac:spMkLst>
            <pc:docMk/>
            <pc:sldMk cId="2385265299" sldId="259"/>
            <ac:spMk id="29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19:32:36.896" v="1221" actId="26606"/>
          <ac:spMkLst>
            <pc:docMk/>
            <pc:sldMk cId="2385265299" sldId="259"/>
            <ac:spMk id="31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9:32:36.896" v="1221" actId="26606"/>
          <ac:spMkLst>
            <pc:docMk/>
            <pc:sldMk cId="2385265299" sldId="259"/>
            <ac:spMk id="32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19:33:07.756" v="1223" actId="26606"/>
          <ac:spMkLst>
            <pc:docMk/>
            <pc:sldMk cId="2385265299" sldId="259"/>
            <ac:spMk id="34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9:33:07.756" v="1223" actId="26606"/>
          <ac:spMkLst>
            <pc:docMk/>
            <pc:sldMk cId="2385265299" sldId="259"/>
            <ac:spMk id="35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19:33:11.085" v="1225" actId="26606"/>
          <ac:spMkLst>
            <pc:docMk/>
            <pc:sldMk cId="2385265299" sldId="259"/>
            <ac:spMk id="37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9:33:11.085" v="1225" actId="26606"/>
          <ac:spMkLst>
            <pc:docMk/>
            <pc:sldMk cId="2385265299" sldId="259"/>
            <ac:spMk id="38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19:33:15.652" v="1227" actId="26606"/>
          <ac:spMkLst>
            <pc:docMk/>
            <pc:sldMk cId="2385265299" sldId="259"/>
            <ac:spMk id="40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9:33:15.652" v="1227" actId="26606"/>
          <ac:spMkLst>
            <pc:docMk/>
            <pc:sldMk cId="2385265299" sldId="259"/>
            <ac:spMk id="41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19:33:19.067" v="1229" actId="26606"/>
          <ac:spMkLst>
            <pc:docMk/>
            <pc:sldMk cId="2385265299" sldId="259"/>
            <ac:spMk id="43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9:33:19.067" v="1229" actId="26606"/>
          <ac:spMkLst>
            <pc:docMk/>
            <pc:sldMk cId="2385265299" sldId="259"/>
            <ac:spMk id="44" creationId="{76ADA084-C86B-4F3C-8077-6A8999CC4632}"/>
          </ac:spMkLst>
        </pc:spChg>
        <pc:spChg chg="add del">
          <ac:chgData name="Aleksander Rusakov" userId="105ebedd-5401-4120-b859-505ade47d8d9" providerId="ADAL" clId="{721A1164-1F14-4433-92AC-E836F5252AD5}" dt="2023-02-07T19:34:36.973" v="1231" actId="26606"/>
          <ac:spMkLst>
            <pc:docMk/>
            <pc:sldMk cId="2385265299" sldId="259"/>
            <ac:spMk id="46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19:34:36.973" v="1231" actId="26606"/>
          <ac:spMkLst>
            <pc:docMk/>
            <pc:sldMk cId="2385265299" sldId="259"/>
            <ac:spMk id="47" creationId="{76ADA084-C86B-4F3C-8077-6A8999CC4632}"/>
          </ac:spMkLst>
        </pc:spChg>
        <pc:spChg chg="add">
          <ac:chgData name="Aleksander Rusakov" userId="105ebedd-5401-4120-b859-505ade47d8d9" providerId="ADAL" clId="{721A1164-1F14-4433-92AC-E836F5252AD5}" dt="2023-02-07T19:34:36.983" v="1232" actId="26606"/>
          <ac:spMkLst>
            <pc:docMk/>
            <pc:sldMk cId="2385265299" sldId="259"/>
            <ac:spMk id="49" creationId="{B937640E-EF7A-4A6C-A950-D12B7D5C923E}"/>
          </ac:spMkLst>
        </pc:spChg>
        <pc:spChg chg="add">
          <ac:chgData name="Aleksander Rusakov" userId="105ebedd-5401-4120-b859-505ade47d8d9" providerId="ADAL" clId="{721A1164-1F14-4433-92AC-E836F5252AD5}" dt="2023-02-07T19:34:36.983" v="1232" actId="26606"/>
          <ac:spMkLst>
            <pc:docMk/>
            <pc:sldMk cId="2385265299" sldId="259"/>
            <ac:spMk id="50" creationId="{76ADA084-C86B-4F3C-8077-6A8999CC4632}"/>
          </ac:spMkLst>
        </pc:spChg>
        <pc:picChg chg="add mod">
          <ac:chgData name="Aleksander Rusakov" userId="105ebedd-5401-4120-b859-505ade47d8d9" providerId="ADAL" clId="{721A1164-1F14-4433-92AC-E836F5252AD5}" dt="2023-02-07T19:34:36.983" v="1232" actId="26606"/>
          <ac:picMkLst>
            <pc:docMk/>
            <pc:sldMk cId="2385265299" sldId="259"/>
            <ac:picMk id="5" creationId="{05B6099E-006F-B43B-2A1C-8834001EB9D7}"/>
          </ac:picMkLst>
        </pc:picChg>
      </pc:sldChg>
      <pc:sldChg chg="addSp delSp modSp new mod modTransition setBg">
        <pc:chgData name="Aleksander Rusakov" userId="105ebedd-5401-4120-b859-505ade47d8d9" providerId="ADAL" clId="{721A1164-1F14-4433-92AC-E836F5252AD5}" dt="2023-02-08T17:53:28.554" v="5721"/>
        <pc:sldMkLst>
          <pc:docMk/>
          <pc:sldMk cId="528716590" sldId="260"/>
        </pc:sldMkLst>
        <pc:spChg chg="mod">
          <ac:chgData name="Aleksander Rusakov" userId="105ebedd-5401-4120-b859-505ade47d8d9" providerId="ADAL" clId="{721A1164-1F14-4433-92AC-E836F5252AD5}" dt="2023-02-07T23:09:11.906" v="3354" actId="255"/>
          <ac:spMkLst>
            <pc:docMk/>
            <pc:sldMk cId="528716590" sldId="260"/>
            <ac:spMk id="2" creationId="{FBA9A13B-699E-5C1F-B8FA-2A340921383F}"/>
          </ac:spMkLst>
        </pc:spChg>
        <pc:spChg chg="mod">
          <ac:chgData name="Aleksander Rusakov" userId="105ebedd-5401-4120-b859-505ade47d8d9" providerId="ADAL" clId="{721A1164-1F14-4433-92AC-E836F5252AD5}" dt="2023-02-07T20:18:41.972" v="1697" actId="14100"/>
          <ac:spMkLst>
            <pc:docMk/>
            <pc:sldMk cId="528716590" sldId="260"/>
            <ac:spMk id="3" creationId="{4508B4C5-72A5-FAC2-BE37-8D6077C061F3}"/>
          </ac:spMkLst>
        </pc:spChg>
        <pc:spChg chg="mod">
          <ac:chgData name="Aleksander Rusakov" userId="105ebedd-5401-4120-b859-505ade47d8d9" providerId="ADAL" clId="{721A1164-1F14-4433-92AC-E836F5252AD5}" dt="2023-02-07T21:02:10.809" v="1875" actId="207"/>
          <ac:spMkLst>
            <pc:docMk/>
            <pc:sldMk cId="528716590" sldId="260"/>
            <ac:spMk id="4" creationId="{A80A3E4A-C912-0808-338A-3ABFF90F5163}"/>
          </ac:spMkLst>
        </pc:spChg>
        <pc:spChg chg="add mod">
          <ac:chgData name="Aleksander Rusakov" userId="105ebedd-5401-4120-b859-505ade47d8d9" providerId="ADAL" clId="{721A1164-1F14-4433-92AC-E836F5252AD5}" dt="2023-02-07T20:06:21.647" v="1645" actId="1076"/>
          <ac:spMkLst>
            <pc:docMk/>
            <pc:sldMk cId="528716590" sldId="260"/>
            <ac:spMk id="6" creationId="{835A1D67-20E4-2167-E8A3-234AABF7F804}"/>
          </ac:spMkLst>
        </pc:spChg>
        <pc:spChg chg="add mod">
          <ac:chgData name="Aleksander Rusakov" userId="105ebedd-5401-4120-b859-505ade47d8d9" providerId="ADAL" clId="{721A1164-1F14-4433-92AC-E836F5252AD5}" dt="2023-02-07T20:06:21.647" v="1645" actId="1076"/>
          <ac:spMkLst>
            <pc:docMk/>
            <pc:sldMk cId="528716590" sldId="260"/>
            <ac:spMk id="7" creationId="{34E3DB3E-1FA0-BC3A-E594-CB5F7DDBF0A4}"/>
          </ac:spMkLst>
        </pc:spChg>
        <pc:spChg chg="add mod">
          <ac:chgData name="Aleksander Rusakov" userId="105ebedd-5401-4120-b859-505ade47d8d9" providerId="ADAL" clId="{721A1164-1F14-4433-92AC-E836F5252AD5}" dt="2023-02-07T20:06:21.647" v="1645" actId="1076"/>
          <ac:spMkLst>
            <pc:docMk/>
            <pc:sldMk cId="528716590" sldId="260"/>
            <ac:spMk id="8" creationId="{4ACEE0DD-09B3-FC21-83A5-807FC7A81623}"/>
          </ac:spMkLst>
        </pc:spChg>
        <pc:spChg chg="add del mod">
          <ac:chgData name="Aleksander Rusakov" userId="105ebedd-5401-4120-b859-505ade47d8d9" providerId="ADAL" clId="{721A1164-1F14-4433-92AC-E836F5252AD5}" dt="2023-02-07T20:29:16.735" v="1750" actId="21"/>
          <ac:spMkLst>
            <pc:docMk/>
            <pc:sldMk cId="528716590" sldId="260"/>
            <ac:spMk id="9" creationId="{9A4518EB-BEB0-5FF0-350B-26BA8532CB46}"/>
          </ac:spMkLst>
        </pc:spChg>
        <pc:spChg chg="add">
          <ac:chgData name="Aleksander Rusakov" userId="105ebedd-5401-4120-b859-505ade47d8d9" providerId="ADAL" clId="{721A1164-1F14-4433-92AC-E836F5252AD5}" dt="2023-02-07T20:04:23.692" v="1615" actId="26606"/>
          <ac:spMkLst>
            <pc:docMk/>
            <pc:sldMk cId="528716590" sldId="260"/>
            <ac:spMk id="10" creationId="{B937640E-EF7A-4A6C-A950-D12B7D5C923E}"/>
          </ac:spMkLst>
        </pc:spChg>
        <pc:spChg chg="add del mod">
          <ac:chgData name="Aleksander Rusakov" userId="105ebedd-5401-4120-b859-505ade47d8d9" providerId="ADAL" clId="{721A1164-1F14-4433-92AC-E836F5252AD5}" dt="2023-02-07T20:29:16.735" v="1750" actId="21"/>
          <ac:spMkLst>
            <pc:docMk/>
            <pc:sldMk cId="528716590" sldId="260"/>
            <ac:spMk id="11" creationId="{7E15B7AD-1364-097E-0179-5239DDE75CBA}"/>
          </ac:spMkLst>
        </pc:spChg>
        <pc:spChg chg="add">
          <ac:chgData name="Aleksander Rusakov" userId="105ebedd-5401-4120-b859-505ade47d8d9" providerId="ADAL" clId="{721A1164-1F14-4433-92AC-E836F5252AD5}" dt="2023-02-07T20:04:23.692" v="1615" actId="26606"/>
          <ac:spMkLst>
            <pc:docMk/>
            <pc:sldMk cId="528716590" sldId="260"/>
            <ac:spMk id="12" creationId="{76ADA084-C86B-4F3C-8077-6A8999CC4632}"/>
          </ac:spMkLst>
        </pc:spChg>
        <pc:spChg chg="add del mod">
          <ac:chgData name="Aleksander Rusakov" userId="105ebedd-5401-4120-b859-505ade47d8d9" providerId="ADAL" clId="{721A1164-1F14-4433-92AC-E836F5252AD5}" dt="2023-02-07T20:29:16.735" v="1750" actId="21"/>
          <ac:spMkLst>
            <pc:docMk/>
            <pc:sldMk cId="528716590" sldId="260"/>
            <ac:spMk id="13" creationId="{84BDF52B-0427-B01C-A684-ECAA3BC04CAB}"/>
          </ac:spMkLst>
        </pc:spChg>
        <pc:picChg chg="add mod">
          <ac:chgData name="Aleksander Rusakov" userId="105ebedd-5401-4120-b859-505ade47d8d9" providerId="ADAL" clId="{721A1164-1F14-4433-92AC-E836F5252AD5}" dt="2023-02-07T21:02:35.723" v="1879" actId="14100"/>
          <ac:picMkLst>
            <pc:docMk/>
            <pc:sldMk cId="528716590" sldId="260"/>
            <ac:picMk id="5" creationId="{0CF7952E-60CF-A064-65CA-90069B2826DA}"/>
          </ac:picMkLst>
        </pc:picChg>
      </pc:sldChg>
      <pc:sldChg chg="addSp delSp modSp new mod modTransition setBg">
        <pc:chgData name="Aleksander Rusakov" userId="105ebedd-5401-4120-b859-505ade47d8d9" providerId="ADAL" clId="{721A1164-1F14-4433-92AC-E836F5252AD5}" dt="2023-02-08T17:53:35.479" v="5722"/>
        <pc:sldMkLst>
          <pc:docMk/>
          <pc:sldMk cId="1152067844" sldId="261"/>
        </pc:sldMkLst>
        <pc:spChg chg="del">
          <ac:chgData name="Aleksander Rusakov" userId="105ebedd-5401-4120-b859-505ade47d8d9" providerId="ADAL" clId="{721A1164-1F14-4433-92AC-E836F5252AD5}" dt="2023-02-07T20:19:04.518" v="1699" actId="478"/>
          <ac:spMkLst>
            <pc:docMk/>
            <pc:sldMk cId="1152067844" sldId="261"/>
            <ac:spMk id="2" creationId="{2AB3E4B3-4FA5-1847-1C08-76F16FC3DE71}"/>
          </ac:spMkLst>
        </pc:spChg>
        <pc:spChg chg="mod">
          <ac:chgData name="Aleksander Rusakov" userId="105ebedd-5401-4120-b859-505ade47d8d9" providerId="ADAL" clId="{721A1164-1F14-4433-92AC-E836F5252AD5}" dt="2023-02-07T21:03:25.624" v="1911" actId="113"/>
          <ac:spMkLst>
            <pc:docMk/>
            <pc:sldMk cId="1152067844" sldId="261"/>
            <ac:spMk id="2" creationId="{43605179-20F2-3AE9-8C98-67BD1E412BB5}"/>
          </ac:spMkLst>
        </pc:spChg>
        <pc:spChg chg="mod ord">
          <ac:chgData name="Aleksander Rusakov" userId="105ebedd-5401-4120-b859-505ade47d8d9" providerId="ADAL" clId="{721A1164-1F14-4433-92AC-E836F5252AD5}" dt="2023-02-07T21:03:48.403" v="1953" actId="1037"/>
          <ac:spMkLst>
            <pc:docMk/>
            <pc:sldMk cId="1152067844" sldId="261"/>
            <ac:spMk id="3" creationId="{E1A38B46-C496-C4F2-E740-F57BCA460D67}"/>
          </ac:spMkLst>
        </pc:spChg>
        <pc:spChg chg="add mod">
          <ac:chgData name="Aleksander Rusakov" userId="105ebedd-5401-4120-b859-505ade47d8d9" providerId="ADAL" clId="{721A1164-1F14-4433-92AC-E836F5252AD5}" dt="2023-02-07T23:09:21.090" v="3356" actId="27636"/>
          <ac:spMkLst>
            <pc:docMk/>
            <pc:sldMk cId="1152067844" sldId="261"/>
            <ac:spMk id="4" creationId="{A5F47DF6-0CD9-98B9-1294-D68B6433208D}"/>
          </ac:spMkLst>
        </pc:spChg>
        <pc:spChg chg="add">
          <ac:chgData name="Aleksander Rusakov" userId="105ebedd-5401-4120-b859-505ade47d8d9" providerId="ADAL" clId="{721A1164-1F14-4433-92AC-E836F5252AD5}" dt="2023-02-07T20:26:51.108" v="1719" actId="26606"/>
          <ac:spMkLst>
            <pc:docMk/>
            <pc:sldMk cId="1152067844" sldId="261"/>
            <ac:spMk id="11" creationId="{B937640E-EF7A-4A6C-A950-D12B7D5C923E}"/>
          </ac:spMkLst>
        </pc:spChg>
        <pc:spChg chg="add del mod">
          <ac:chgData name="Aleksander Rusakov" userId="105ebedd-5401-4120-b859-505ade47d8d9" providerId="ADAL" clId="{721A1164-1F14-4433-92AC-E836F5252AD5}" dt="2023-02-07T20:28:52.667" v="1742"/>
          <ac:spMkLst>
            <pc:docMk/>
            <pc:sldMk cId="1152067844" sldId="261"/>
            <ac:spMk id="12" creationId="{0E72C287-AE49-1A55-E23A-6116E2268E96}"/>
          </ac:spMkLst>
        </pc:spChg>
        <pc:spChg chg="add">
          <ac:chgData name="Aleksander Rusakov" userId="105ebedd-5401-4120-b859-505ade47d8d9" providerId="ADAL" clId="{721A1164-1F14-4433-92AC-E836F5252AD5}" dt="2023-02-07T20:26:51.108" v="1719" actId="26606"/>
          <ac:spMkLst>
            <pc:docMk/>
            <pc:sldMk cId="1152067844" sldId="261"/>
            <ac:spMk id="13" creationId="{76ADA084-C86B-4F3C-8077-6A8999CC4632}"/>
          </ac:spMkLst>
        </pc:spChg>
        <pc:spChg chg="add del mod">
          <ac:chgData name="Aleksander Rusakov" userId="105ebedd-5401-4120-b859-505ade47d8d9" providerId="ADAL" clId="{721A1164-1F14-4433-92AC-E836F5252AD5}" dt="2023-02-07T20:28:52.667" v="1742"/>
          <ac:spMkLst>
            <pc:docMk/>
            <pc:sldMk cId="1152067844" sldId="261"/>
            <ac:spMk id="14" creationId="{C971C9F1-41EA-3B27-3682-138AD301734C}"/>
          </ac:spMkLst>
        </pc:spChg>
        <pc:spChg chg="add del mod">
          <ac:chgData name="Aleksander Rusakov" userId="105ebedd-5401-4120-b859-505ade47d8d9" providerId="ADAL" clId="{721A1164-1F14-4433-92AC-E836F5252AD5}" dt="2023-02-07T20:28:52.667" v="1742"/>
          <ac:spMkLst>
            <pc:docMk/>
            <pc:sldMk cId="1152067844" sldId="261"/>
            <ac:spMk id="15" creationId="{32101841-559D-1937-3B90-54A6362363B5}"/>
          </ac:spMkLst>
        </pc:spChg>
        <pc:spChg chg="add del mod">
          <ac:chgData name="Aleksander Rusakov" userId="105ebedd-5401-4120-b859-505ade47d8d9" providerId="ADAL" clId="{721A1164-1F14-4433-92AC-E836F5252AD5}" dt="2023-02-07T21:03:41.389" v="1944" actId="1038"/>
          <ac:spMkLst>
            <pc:docMk/>
            <pc:sldMk cId="1152067844" sldId="261"/>
            <ac:spMk id="16" creationId="{F0513554-7887-A8E0-9F19-3099DC03A9C4}"/>
          </ac:spMkLst>
        </pc:spChg>
        <pc:spChg chg="add del mod">
          <ac:chgData name="Aleksander Rusakov" userId="105ebedd-5401-4120-b859-505ade47d8d9" providerId="ADAL" clId="{721A1164-1F14-4433-92AC-E836F5252AD5}" dt="2023-02-07T21:03:41.389" v="1944" actId="1038"/>
          <ac:spMkLst>
            <pc:docMk/>
            <pc:sldMk cId="1152067844" sldId="261"/>
            <ac:spMk id="17" creationId="{A7216B5F-7BDC-617D-001F-0D425ACA8CA2}"/>
          </ac:spMkLst>
        </pc:spChg>
        <pc:spChg chg="add del mod">
          <ac:chgData name="Aleksander Rusakov" userId="105ebedd-5401-4120-b859-505ade47d8d9" providerId="ADAL" clId="{721A1164-1F14-4433-92AC-E836F5252AD5}" dt="2023-02-07T21:03:41.389" v="1944" actId="1038"/>
          <ac:spMkLst>
            <pc:docMk/>
            <pc:sldMk cId="1152067844" sldId="261"/>
            <ac:spMk id="18" creationId="{52D76A1D-600B-8C70-8930-256FA3634041}"/>
          </ac:spMkLst>
        </pc:spChg>
        <pc:spChg chg="add mod">
          <ac:chgData name="Aleksander Rusakov" userId="105ebedd-5401-4120-b859-505ade47d8d9" providerId="ADAL" clId="{721A1164-1F14-4433-92AC-E836F5252AD5}" dt="2023-02-07T20:29:56.465" v="1756" actId="571"/>
          <ac:spMkLst>
            <pc:docMk/>
            <pc:sldMk cId="1152067844" sldId="261"/>
            <ac:spMk id="19" creationId="{7EC32609-6B93-059E-4AD8-6044505ABD0B}"/>
          </ac:spMkLst>
        </pc:spChg>
        <pc:spChg chg="add mod">
          <ac:chgData name="Aleksander Rusakov" userId="105ebedd-5401-4120-b859-505ade47d8d9" providerId="ADAL" clId="{721A1164-1F14-4433-92AC-E836F5252AD5}" dt="2023-02-07T20:29:56.465" v="1756" actId="571"/>
          <ac:spMkLst>
            <pc:docMk/>
            <pc:sldMk cId="1152067844" sldId="261"/>
            <ac:spMk id="20" creationId="{05EC3339-179A-76AE-2B4C-26480290FD6A}"/>
          </ac:spMkLst>
        </pc:spChg>
        <pc:spChg chg="add mod">
          <ac:chgData name="Aleksander Rusakov" userId="105ebedd-5401-4120-b859-505ade47d8d9" providerId="ADAL" clId="{721A1164-1F14-4433-92AC-E836F5252AD5}" dt="2023-02-07T20:29:56.465" v="1756" actId="571"/>
          <ac:spMkLst>
            <pc:docMk/>
            <pc:sldMk cId="1152067844" sldId="261"/>
            <ac:spMk id="21" creationId="{546B828E-F388-014A-DC6E-2EA4518C264B}"/>
          </ac:spMkLst>
        </pc:spChg>
        <pc:picChg chg="add mod">
          <ac:chgData name="Aleksander Rusakov" userId="105ebedd-5401-4120-b859-505ade47d8d9" providerId="ADAL" clId="{721A1164-1F14-4433-92AC-E836F5252AD5}" dt="2023-02-07T20:26:51.108" v="1719" actId="26606"/>
          <ac:picMkLst>
            <pc:docMk/>
            <pc:sldMk cId="1152067844" sldId="261"/>
            <ac:picMk id="6" creationId="{83A1AFD5-6BFE-7B90-645D-C690BD9B3B95}"/>
          </ac:picMkLst>
        </pc:picChg>
        <pc:picChg chg="add del">
          <ac:chgData name="Aleksander Rusakov" userId="105ebedd-5401-4120-b859-505ade47d8d9" providerId="ADAL" clId="{721A1164-1F14-4433-92AC-E836F5252AD5}" dt="2023-02-07T20:26:19.399" v="1718" actId="478"/>
          <ac:picMkLst>
            <pc:docMk/>
            <pc:sldMk cId="1152067844" sldId="261"/>
            <ac:picMk id="8" creationId="{5A0DCC96-11D6-DD42-B1DA-8155507D3A3A}"/>
          </ac:picMkLst>
        </pc:picChg>
        <pc:picChg chg="add del mod">
          <ac:chgData name="Aleksander Rusakov" userId="105ebedd-5401-4120-b859-505ade47d8d9" providerId="ADAL" clId="{721A1164-1F14-4433-92AC-E836F5252AD5}" dt="2023-02-07T20:27:37.051" v="1730" actId="478"/>
          <ac:picMkLst>
            <pc:docMk/>
            <pc:sldMk cId="1152067844" sldId="261"/>
            <ac:picMk id="10" creationId="{71CBB291-0A9E-02C2-0E88-BDF28645D954}"/>
          </ac:picMkLst>
        </pc:picChg>
      </pc:sldChg>
      <pc:sldChg chg="addSp delSp modSp new mod modTransition setBg delAnim modAnim">
        <pc:chgData name="Aleksander Rusakov" userId="105ebedd-5401-4120-b859-505ade47d8d9" providerId="ADAL" clId="{721A1164-1F14-4433-92AC-E836F5252AD5}" dt="2023-02-08T17:53:48.144" v="5723"/>
        <pc:sldMkLst>
          <pc:docMk/>
          <pc:sldMk cId="2728459587" sldId="262"/>
        </pc:sldMkLst>
        <pc:spChg chg="add del mod">
          <ac:chgData name="Aleksander Rusakov" userId="105ebedd-5401-4120-b859-505ade47d8d9" providerId="ADAL" clId="{721A1164-1F14-4433-92AC-E836F5252AD5}" dt="2023-02-07T23:10:43.946" v="3374" actId="14100"/>
          <ac:spMkLst>
            <pc:docMk/>
            <pc:sldMk cId="2728459587" sldId="262"/>
            <ac:spMk id="2" creationId="{ED4F61BB-6061-8554-B0A0-BD7540752AB7}"/>
          </ac:spMkLst>
        </pc:spChg>
        <pc:spChg chg="mod">
          <ac:chgData name="Aleksander Rusakov" userId="105ebedd-5401-4120-b859-505ade47d8d9" providerId="ADAL" clId="{721A1164-1F14-4433-92AC-E836F5252AD5}" dt="2023-02-07T23:08:46.090" v="3353" actId="1076"/>
          <ac:spMkLst>
            <pc:docMk/>
            <pc:sldMk cId="2728459587" sldId="262"/>
            <ac:spMk id="3" creationId="{1C90074D-19A5-E9AD-6DC9-ADF2298E6620}"/>
          </ac:spMkLst>
        </pc:spChg>
        <pc:spChg chg="mod ord">
          <ac:chgData name="Aleksander Rusakov" userId="105ebedd-5401-4120-b859-505ade47d8d9" providerId="ADAL" clId="{721A1164-1F14-4433-92AC-E836F5252AD5}" dt="2023-02-07T21:55:43.780" v="2792" actId="113"/>
          <ac:spMkLst>
            <pc:docMk/>
            <pc:sldMk cId="2728459587" sldId="262"/>
            <ac:spMk id="4" creationId="{3E7C93F7-A21E-4E2A-5D96-E73644D6A445}"/>
          </ac:spMkLst>
        </pc:spChg>
        <pc:spChg chg="add del mod">
          <ac:chgData name="Aleksander Rusakov" userId="105ebedd-5401-4120-b859-505ade47d8d9" providerId="ADAL" clId="{721A1164-1F14-4433-92AC-E836F5252AD5}" dt="2023-02-07T21:43:13.784" v="2549" actId="478"/>
          <ac:spMkLst>
            <pc:docMk/>
            <pc:sldMk cId="2728459587" sldId="262"/>
            <ac:spMk id="6" creationId="{19BFAE47-A87F-5041-D07D-BA0BE7FC227C}"/>
          </ac:spMkLst>
        </pc:spChg>
        <pc:spChg chg="add mod">
          <ac:chgData name="Aleksander Rusakov" userId="105ebedd-5401-4120-b859-505ade47d8d9" providerId="ADAL" clId="{721A1164-1F14-4433-92AC-E836F5252AD5}" dt="2023-02-07T21:56:36.543" v="2910" actId="1037"/>
          <ac:spMkLst>
            <pc:docMk/>
            <pc:sldMk cId="2728459587" sldId="262"/>
            <ac:spMk id="9" creationId="{805DE3F5-52A6-FE2C-7AD2-35D6EAA576A8}"/>
          </ac:spMkLst>
        </pc:spChg>
        <pc:spChg chg="add mod">
          <ac:chgData name="Aleksander Rusakov" userId="105ebedd-5401-4120-b859-505ade47d8d9" providerId="ADAL" clId="{721A1164-1F14-4433-92AC-E836F5252AD5}" dt="2023-02-08T16:05:32.493" v="4833" actId="1038"/>
          <ac:spMkLst>
            <pc:docMk/>
            <pc:sldMk cId="2728459587" sldId="262"/>
            <ac:spMk id="10" creationId="{8CC00831-94F1-4F2C-6808-C33E8C8A6608}"/>
          </ac:spMkLst>
        </pc:spChg>
        <pc:spChg chg="add mod">
          <ac:chgData name="Aleksander Rusakov" userId="105ebedd-5401-4120-b859-505ade47d8d9" providerId="ADAL" clId="{721A1164-1F14-4433-92AC-E836F5252AD5}" dt="2023-02-07T21:56:36.543" v="2910" actId="1037"/>
          <ac:spMkLst>
            <pc:docMk/>
            <pc:sldMk cId="2728459587" sldId="262"/>
            <ac:spMk id="11" creationId="{1B3E31F5-05A2-C9B3-A7CF-388C1BBCF88C}"/>
          </ac:spMkLst>
        </pc:spChg>
        <pc:spChg chg="add del">
          <ac:chgData name="Aleksander Rusakov" userId="105ebedd-5401-4120-b859-505ade47d8d9" providerId="ADAL" clId="{721A1164-1F14-4433-92AC-E836F5252AD5}" dt="2023-02-07T21:50:46.151" v="2672" actId="26606"/>
          <ac:spMkLst>
            <pc:docMk/>
            <pc:sldMk cId="2728459587" sldId="262"/>
            <ac:spMk id="13" creationId="{B937640E-EF7A-4A6C-A950-D12B7D5C923E}"/>
          </ac:spMkLst>
        </pc:spChg>
        <pc:spChg chg="add del">
          <ac:chgData name="Aleksander Rusakov" userId="105ebedd-5401-4120-b859-505ade47d8d9" providerId="ADAL" clId="{721A1164-1F14-4433-92AC-E836F5252AD5}" dt="2023-02-07T21:50:46.151" v="2672" actId="26606"/>
          <ac:spMkLst>
            <pc:docMk/>
            <pc:sldMk cId="2728459587" sldId="262"/>
            <ac:spMk id="15" creationId="{76ADA084-C86B-4F3C-8077-6A8999CC4632}"/>
          </ac:spMkLst>
        </pc:spChg>
        <pc:spChg chg="add">
          <ac:chgData name="Aleksander Rusakov" userId="105ebedd-5401-4120-b859-505ade47d8d9" providerId="ADAL" clId="{721A1164-1F14-4433-92AC-E836F5252AD5}" dt="2023-02-07T21:50:46.160" v="2673" actId="26606"/>
          <ac:spMkLst>
            <pc:docMk/>
            <pc:sldMk cId="2728459587" sldId="262"/>
            <ac:spMk id="17" creationId="{B937640E-EF7A-4A6C-A950-D12B7D5C923E}"/>
          </ac:spMkLst>
        </pc:spChg>
        <pc:spChg chg="add">
          <ac:chgData name="Aleksander Rusakov" userId="105ebedd-5401-4120-b859-505ade47d8d9" providerId="ADAL" clId="{721A1164-1F14-4433-92AC-E836F5252AD5}" dt="2023-02-07T21:50:46.160" v="2673" actId="26606"/>
          <ac:spMkLst>
            <pc:docMk/>
            <pc:sldMk cId="2728459587" sldId="262"/>
            <ac:spMk id="18" creationId="{76ADA084-C86B-4F3C-8077-6A8999CC4632}"/>
          </ac:spMkLst>
        </pc:spChg>
        <pc:picChg chg="add del mod">
          <ac:chgData name="Aleksander Rusakov" userId="105ebedd-5401-4120-b859-505ade47d8d9" providerId="ADAL" clId="{721A1164-1F14-4433-92AC-E836F5252AD5}" dt="2023-02-08T17:43:32.680" v="5698" actId="478"/>
          <ac:picMkLst>
            <pc:docMk/>
            <pc:sldMk cId="2728459587" sldId="262"/>
            <ac:picMk id="5" creationId="{E3AB65FB-F1A0-C846-B1E0-6AE4009D8B8C}"/>
          </ac:picMkLst>
        </pc:picChg>
        <pc:picChg chg="add mod">
          <ac:chgData name="Aleksander Rusakov" userId="105ebedd-5401-4120-b859-505ade47d8d9" providerId="ADAL" clId="{721A1164-1F14-4433-92AC-E836F5252AD5}" dt="2023-02-07T21:55:14.194" v="2755" actId="1076"/>
          <ac:picMkLst>
            <pc:docMk/>
            <pc:sldMk cId="2728459587" sldId="262"/>
            <ac:picMk id="8" creationId="{1320C32A-A2F3-2BB2-0F2A-E16798783DB7}"/>
          </ac:picMkLst>
        </pc:picChg>
      </pc:sldChg>
      <pc:sldChg chg="addSp delSp modSp new mod modTransition setBg delAnim modAnim">
        <pc:chgData name="Aleksander Rusakov" userId="105ebedd-5401-4120-b859-505ade47d8d9" providerId="ADAL" clId="{721A1164-1F14-4433-92AC-E836F5252AD5}" dt="2023-02-08T17:53:58.838" v="5724"/>
        <pc:sldMkLst>
          <pc:docMk/>
          <pc:sldMk cId="4070106880" sldId="263"/>
        </pc:sldMkLst>
        <pc:spChg chg="del mod">
          <ac:chgData name="Aleksander Rusakov" userId="105ebedd-5401-4120-b859-505ade47d8d9" providerId="ADAL" clId="{721A1164-1F14-4433-92AC-E836F5252AD5}" dt="2023-02-07T22:12:57.815" v="2937" actId="478"/>
          <ac:spMkLst>
            <pc:docMk/>
            <pc:sldMk cId="4070106880" sldId="263"/>
            <ac:spMk id="2" creationId="{BE6B33D7-C7D8-3165-DFEC-B038DF1CA3A3}"/>
          </ac:spMkLst>
        </pc:spChg>
        <pc:spChg chg="mod ord">
          <ac:chgData name="Aleksander Rusakov" userId="105ebedd-5401-4120-b859-505ade47d8d9" providerId="ADAL" clId="{721A1164-1F14-4433-92AC-E836F5252AD5}" dt="2023-02-07T23:10:15.827" v="3373" actId="1035"/>
          <ac:spMkLst>
            <pc:docMk/>
            <pc:sldMk cId="4070106880" sldId="263"/>
            <ac:spMk id="3" creationId="{188D8F3D-6F77-F0F7-D743-57CDA199F4BD}"/>
          </ac:spMkLst>
        </pc:spChg>
        <pc:spChg chg="mod ord">
          <ac:chgData name="Aleksander Rusakov" userId="105ebedd-5401-4120-b859-505ade47d8d9" providerId="ADAL" clId="{721A1164-1F14-4433-92AC-E836F5252AD5}" dt="2023-02-07T22:43:21.495" v="3029" actId="1076"/>
          <ac:spMkLst>
            <pc:docMk/>
            <pc:sldMk cId="4070106880" sldId="263"/>
            <ac:spMk id="4" creationId="{06A9F154-647F-6D48-F08E-65DAE0D08726}"/>
          </ac:spMkLst>
        </pc:spChg>
        <pc:spChg chg="add del mod">
          <ac:chgData name="Aleksander Rusakov" userId="105ebedd-5401-4120-b859-505ade47d8d9" providerId="ADAL" clId="{721A1164-1F14-4433-92AC-E836F5252AD5}" dt="2023-02-07T22:18:30.548" v="2946" actId="478"/>
          <ac:spMkLst>
            <pc:docMk/>
            <pc:sldMk cId="4070106880" sldId="263"/>
            <ac:spMk id="5" creationId="{6CBDD298-99ED-EFDC-51A6-31BDA2787C9D}"/>
          </ac:spMkLst>
        </pc:spChg>
        <pc:spChg chg="add del mod">
          <ac:chgData name="Aleksander Rusakov" userId="105ebedd-5401-4120-b859-505ade47d8d9" providerId="ADAL" clId="{721A1164-1F14-4433-92AC-E836F5252AD5}" dt="2023-02-07T22:18:34.502" v="2947" actId="478"/>
          <ac:spMkLst>
            <pc:docMk/>
            <pc:sldMk cId="4070106880" sldId="263"/>
            <ac:spMk id="7" creationId="{F45E71D2-E789-3C7E-09DB-8B99958A6558}"/>
          </ac:spMkLst>
        </pc:spChg>
        <pc:spChg chg="add mod">
          <ac:chgData name="Aleksander Rusakov" userId="105ebedd-5401-4120-b859-505ade47d8d9" providerId="ADAL" clId="{721A1164-1F14-4433-92AC-E836F5252AD5}" dt="2023-02-07T23:10:05.011" v="3364" actId="1076"/>
          <ac:spMkLst>
            <pc:docMk/>
            <pc:sldMk cId="4070106880" sldId="263"/>
            <ac:spMk id="8" creationId="{F0B8F674-A561-BE3E-860E-78C57AD466E7}"/>
          </ac:spMkLst>
        </pc:spChg>
        <pc:spChg chg="add mod">
          <ac:chgData name="Aleksander Rusakov" userId="105ebedd-5401-4120-b859-505ade47d8d9" providerId="ADAL" clId="{721A1164-1F14-4433-92AC-E836F5252AD5}" dt="2023-02-07T22:44:17.638" v="3162" actId="1038"/>
          <ac:spMkLst>
            <pc:docMk/>
            <pc:sldMk cId="4070106880" sldId="263"/>
            <ac:spMk id="11" creationId="{8527CE54-932A-D7BA-D7AF-583C6B88E471}"/>
          </ac:spMkLst>
        </pc:spChg>
        <pc:spChg chg="add mod">
          <ac:chgData name="Aleksander Rusakov" userId="105ebedd-5401-4120-b859-505ade47d8d9" providerId="ADAL" clId="{721A1164-1F14-4433-92AC-E836F5252AD5}" dt="2023-02-07T22:44:17.638" v="3162" actId="1038"/>
          <ac:spMkLst>
            <pc:docMk/>
            <pc:sldMk cId="4070106880" sldId="263"/>
            <ac:spMk id="12" creationId="{00EE7738-D43B-03A1-2EE2-FA0D1CB8FDE0}"/>
          </ac:spMkLst>
        </pc:spChg>
        <pc:spChg chg="add mod">
          <ac:chgData name="Aleksander Rusakov" userId="105ebedd-5401-4120-b859-505ade47d8d9" providerId="ADAL" clId="{721A1164-1F14-4433-92AC-E836F5252AD5}" dt="2023-02-07T22:44:17.638" v="3162" actId="1038"/>
          <ac:spMkLst>
            <pc:docMk/>
            <pc:sldMk cId="4070106880" sldId="263"/>
            <ac:spMk id="13" creationId="{54DE4287-EB81-B4BD-D1C4-6663E7975283}"/>
          </ac:spMkLst>
        </pc:spChg>
        <pc:spChg chg="add">
          <ac:chgData name="Aleksander Rusakov" userId="105ebedd-5401-4120-b859-505ade47d8d9" providerId="ADAL" clId="{721A1164-1F14-4433-92AC-E836F5252AD5}" dt="2023-02-07T22:41:30.726" v="3012" actId="26606"/>
          <ac:spMkLst>
            <pc:docMk/>
            <pc:sldMk cId="4070106880" sldId="263"/>
            <ac:spMk id="15" creationId="{B937640E-EF7A-4A6C-A950-D12B7D5C923E}"/>
          </ac:spMkLst>
        </pc:spChg>
        <pc:spChg chg="add">
          <ac:chgData name="Aleksander Rusakov" userId="105ebedd-5401-4120-b859-505ade47d8d9" providerId="ADAL" clId="{721A1164-1F14-4433-92AC-E836F5252AD5}" dt="2023-02-07T22:41:30.726" v="3012" actId="26606"/>
          <ac:spMkLst>
            <pc:docMk/>
            <pc:sldMk cId="4070106880" sldId="263"/>
            <ac:spMk id="17" creationId="{76ADA084-C86B-4F3C-8077-6A8999CC4632}"/>
          </ac:spMkLst>
        </pc:spChg>
        <pc:picChg chg="add del mod">
          <ac:chgData name="Aleksander Rusakov" userId="105ebedd-5401-4120-b859-505ade47d8d9" providerId="ADAL" clId="{721A1164-1F14-4433-92AC-E836F5252AD5}" dt="2023-02-08T17:40:46.262" v="5682" actId="21"/>
          <ac:picMkLst>
            <pc:docMk/>
            <pc:sldMk cId="4070106880" sldId="263"/>
            <ac:picMk id="2" creationId="{7575C6ED-6916-B140-701F-DDCBE6FBA3E7}"/>
          </ac:picMkLst>
        </pc:picChg>
        <pc:picChg chg="add mod">
          <ac:chgData name="Aleksander Rusakov" userId="105ebedd-5401-4120-b859-505ade47d8d9" providerId="ADAL" clId="{721A1164-1F14-4433-92AC-E836F5252AD5}" dt="2023-02-07T22:41:30.726" v="3012" actId="26606"/>
          <ac:picMkLst>
            <pc:docMk/>
            <pc:sldMk cId="4070106880" sldId="263"/>
            <ac:picMk id="10" creationId="{38EBE626-340B-E8E3-1BE0-BA30E16CAB19}"/>
          </ac:picMkLst>
        </pc:picChg>
      </pc:sldChg>
      <pc:sldChg chg="addSp delSp modSp new mod modTransition">
        <pc:chgData name="Aleksander Rusakov" userId="105ebedd-5401-4120-b859-505ade47d8d9" providerId="ADAL" clId="{721A1164-1F14-4433-92AC-E836F5252AD5}" dt="2023-02-08T17:54:16.013" v="5726"/>
        <pc:sldMkLst>
          <pc:docMk/>
          <pc:sldMk cId="1546814864" sldId="264"/>
        </pc:sldMkLst>
        <pc:spChg chg="add mod">
          <ac:chgData name="Aleksander Rusakov" userId="105ebedd-5401-4120-b859-505ade47d8d9" providerId="ADAL" clId="{721A1164-1F14-4433-92AC-E836F5252AD5}" dt="2023-02-08T16:05:42.412" v="4834"/>
          <ac:spMkLst>
            <pc:docMk/>
            <pc:sldMk cId="1546814864" sldId="264"/>
            <ac:spMk id="2" creationId="{9BDA7FA2-335B-0D61-8655-C19B9A12469E}"/>
          </ac:spMkLst>
        </pc:spChg>
        <pc:spChg chg="del">
          <ac:chgData name="Aleksander Rusakov" userId="105ebedd-5401-4120-b859-505ade47d8d9" providerId="ADAL" clId="{721A1164-1F14-4433-92AC-E836F5252AD5}" dt="2023-02-07T22:45:13.213" v="3164" actId="478"/>
          <ac:spMkLst>
            <pc:docMk/>
            <pc:sldMk cId="1546814864" sldId="264"/>
            <ac:spMk id="2" creationId="{E7455F88-47B1-D047-02FD-E487E3070267}"/>
          </ac:spMkLst>
        </pc:spChg>
        <pc:spChg chg="del">
          <ac:chgData name="Aleksander Rusakov" userId="105ebedd-5401-4120-b859-505ade47d8d9" providerId="ADAL" clId="{721A1164-1F14-4433-92AC-E836F5252AD5}" dt="2023-02-07T22:45:57.104" v="3166"/>
          <ac:spMkLst>
            <pc:docMk/>
            <pc:sldMk cId="1546814864" sldId="264"/>
            <ac:spMk id="3" creationId="{B0621C8C-3D07-EB3C-A0E4-09DA7C7AB15A}"/>
          </ac:spMkLst>
        </pc:spChg>
        <pc:spChg chg="add mod">
          <ac:chgData name="Aleksander Rusakov" userId="105ebedd-5401-4120-b859-505ade47d8d9" providerId="ADAL" clId="{721A1164-1F14-4433-92AC-E836F5252AD5}" dt="2023-02-08T16:05:42.412" v="4834"/>
          <ac:spMkLst>
            <pc:docMk/>
            <pc:sldMk cId="1546814864" sldId="264"/>
            <ac:spMk id="3" creationId="{EEF8AA69-1F8C-085B-F9C8-7BAAB6EBD17D}"/>
          </ac:spMkLst>
        </pc:spChg>
        <pc:spChg chg="mod">
          <ac:chgData name="Aleksander Rusakov" userId="105ebedd-5401-4120-b859-505ade47d8d9" providerId="ADAL" clId="{721A1164-1F14-4433-92AC-E836F5252AD5}" dt="2023-02-07T22:54:18.885" v="3231" actId="113"/>
          <ac:spMkLst>
            <pc:docMk/>
            <pc:sldMk cId="1546814864" sldId="264"/>
            <ac:spMk id="4" creationId="{729E15D5-472F-021E-2E50-354F82BDF95D}"/>
          </ac:spMkLst>
        </pc:spChg>
        <pc:spChg chg="add mod">
          <ac:chgData name="Aleksander Rusakov" userId="105ebedd-5401-4120-b859-505ade47d8d9" providerId="ADAL" clId="{721A1164-1F14-4433-92AC-E836F5252AD5}" dt="2023-02-07T23:29:02.396" v="3792" actId="1076"/>
          <ac:spMkLst>
            <pc:docMk/>
            <pc:sldMk cId="1546814864" sldId="264"/>
            <ac:spMk id="5" creationId="{DCA97F88-0AFE-5B14-3C8E-81482AC25357}"/>
          </ac:spMkLst>
        </pc:spChg>
        <pc:spChg chg="add mod">
          <ac:chgData name="Aleksander Rusakov" userId="105ebedd-5401-4120-b859-505ade47d8d9" providerId="ADAL" clId="{721A1164-1F14-4433-92AC-E836F5252AD5}" dt="2023-02-07T23:06:53.114" v="3341" actId="1076"/>
          <ac:spMkLst>
            <pc:docMk/>
            <pc:sldMk cId="1546814864" sldId="264"/>
            <ac:spMk id="7" creationId="{92B3617F-0047-E5F7-A03F-079BAA7D18B8}"/>
          </ac:spMkLst>
        </pc:spChg>
        <pc:spChg chg="add mod">
          <ac:chgData name="Aleksander Rusakov" userId="105ebedd-5401-4120-b859-505ade47d8d9" providerId="ADAL" clId="{721A1164-1F14-4433-92AC-E836F5252AD5}" dt="2023-02-07T23:05:29.617" v="3338" actId="1076"/>
          <ac:spMkLst>
            <pc:docMk/>
            <pc:sldMk cId="1546814864" sldId="264"/>
            <ac:spMk id="8" creationId="{19096AB8-369C-826A-F1C5-0F594A5A9360}"/>
          </ac:spMkLst>
        </pc:spChg>
        <pc:spChg chg="add del mod">
          <ac:chgData name="Aleksander Rusakov" userId="105ebedd-5401-4120-b859-505ade47d8d9" providerId="ADAL" clId="{721A1164-1F14-4433-92AC-E836F5252AD5}" dt="2023-02-07T23:05:44.905" v="3340" actId="478"/>
          <ac:spMkLst>
            <pc:docMk/>
            <pc:sldMk cId="1546814864" sldId="264"/>
            <ac:spMk id="9" creationId="{68F7FB27-7F61-CFD1-AC34-795CB62AB862}"/>
          </ac:spMkLst>
        </pc:spChg>
        <pc:spChg chg="add mod">
          <ac:chgData name="Aleksander Rusakov" userId="105ebedd-5401-4120-b859-505ade47d8d9" providerId="ADAL" clId="{721A1164-1F14-4433-92AC-E836F5252AD5}" dt="2023-02-08T16:05:42.412" v="4834"/>
          <ac:spMkLst>
            <pc:docMk/>
            <pc:sldMk cId="1546814864" sldId="264"/>
            <ac:spMk id="9" creationId="{E2F5FD0C-6F11-B682-A39A-0B7BA7FA4B28}"/>
          </ac:spMkLst>
        </pc:spChg>
        <pc:spChg chg="add del mod">
          <ac:chgData name="Aleksander Rusakov" userId="105ebedd-5401-4120-b859-505ade47d8d9" providerId="ADAL" clId="{721A1164-1F14-4433-92AC-E836F5252AD5}" dt="2023-02-07T23:03:54.316" v="3314" actId="478"/>
          <ac:spMkLst>
            <pc:docMk/>
            <pc:sldMk cId="1546814864" sldId="264"/>
            <ac:spMk id="10" creationId="{05573D94-6133-4FA4-E5F4-6D14E8F6FD69}"/>
          </ac:spMkLst>
        </pc:spChg>
        <pc:spChg chg="add del mod">
          <ac:chgData name="Aleksander Rusakov" userId="105ebedd-5401-4120-b859-505ade47d8d9" providerId="ADAL" clId="{721A1164-1F14-4433-92AC-E836F5252AD5}" dt="2023-02-07T23:00:41.502" v="3286" actId="21"/>
          <ac:spMkLst>
            <pc:docMk/>
            <pc:sldMk cId="1546814864" sldId="264"/>
            <ac:spMk id="12" creationId="{1329B8F7-24F5-7029-46CC-FB757FF3FA6D}"/>
          </ac:spMkLst>
        </pc:spChg>
        <pc:spChg chg="add del mod">
          <ac:chgData name="Aleksander Rusakov" userId="105ebedd-5401-4120-b859-505ade47d8d9" providerId="ADAL" clId="{721A1164-1F14-4433-92AC-E836F5252AD5}" dt="2023-02-07T23:00:41.502" v="3286" actId="21"/>
          <ac:spMkLst>
            <pc:docMk/>
            <pc:sldMk cId="1546814864" sldId="264"/>
            <ac:spMk id="13" creationId="{7DE02841-6EB2-4662-6E0E-073FF87727D1}"/>
          </ac:spMkLst>
        </pc:spChg>
        <pc:picChg chg="add mod">
          <ac:chgData name="Aleksander Rusakov" userId="105ebedd-5401-4120-b859-505ade47d8d9" providerId="ADAL" clId="{721A1164-1F14-4433-92AC-E836F5252AD5}" dt="2023-02-07T23:16:43.823" v="3456" actId="1076"/>
          <ac:picMkLst>
            <pc:docMk/>
            <pc:sldMk cId="1546814864" sldId="264"/>
            <ac:picMk id="6" creationId="{A203AF66-71D3-DDBA-7E2D-5BE058C2F21E}"/>
          </ac:picMkLst>
        </pc:picChg>
        <pc:picChg chg="add del mod">
          <ac:chgData name="Aleksander Rusakov" userId="105ebedd-5401-4120-b859-505ade47d8d9" providerId="ADAL" clId="{721A1164-1F14-4433-92AC-E836F5252AD5}" dt="2023-02-07T23:00:41.502" v="3286" actId="21"/>
          <ac:picMkLst>
            <pc:docMk/>
            <pc:sldMk cId="1546814864" sldId="264"/>
            <ac:picMk id="11" creationId="{A471A25A-CEA2-A4A0-3247-691105AC984F}"/>
          </ac:picMkLst>
        </pc:picChg>
      </pc:sldChg>
      <pc:sldChg chg="addSp delSp modSp new mod modTransition">
        <pc:chgData name="Aleksander Rusakov" userId="105ebedd-5401-4120-b859-505ade47d8d9" providerId="ADAL" clId="{721A1164-1F14-4433-92AC-E836F5252AD5}" dt="2023-02-08T17:55:53.946" v="5732"/>
        <pc:sldMkLst>
          <pc:docMk/>
          <pc:sldMk cId="3734324112" sldId="265"/>
        </pc:sldMkLst>
        <pc:spChg chg="del">
          <ac:chgData name="Aleksander Rusakov" userId="105ebedd-5401-4120-b859-505ade47d8d9" providerId="ADAL" clId="{721A1164-1F14-4433-92AC-E836F5252AD5}" dt="2023-02-07T23:11:50.392" v="3384" actId="478"/>
          <ac:spMkLst>
            <pc:docMk/>
            <pc:sldMk cId="3734324112" sldId="265"/>
            <ac:spMk id="2" creationId="{041F1C46-DA3C-EC36-4949-34A2DBC7EF78}"/>
          </ac:spMkLst>
        </pc:spChg>
        <pc:spChg chg="add mod">
          <ac:chgData name="Aleksander Rusakov" userId="105ebedd-5401-4120-b859-505ade47d8d9" providerId="ADAL" clId="{721A1164-1F14-4433-92AC-E836F5252AD5}" dt="2023-02-08T16:06:25.677" v="4841"/>
          <ac:spMkLst>
            <pc:docMk/>
            <pc:sldMk cId="3734324112" sldId="265"/>
            <ac:spMk id="2" creationId="{97CDDA84-6139-6104-5AB8-65852B729777}"/>
          </ac:spMkLst>
        </pc:spChg>
        <pc:spChg chg="add mod">
          <ac:chgData name="Aleksander Rusakov" userId="105ebedd-5401-4120-b859-505ade47d8d9" providerId="ADAL" clId="{721A1164-1F14-4433-92AC-E836F5252AD5}" dt="2023-02-08T16:06:25.677" v="4841"/>
          <ac:spMkLst>
            <pc:docMk/>
            <pc:sldMk cId="3734324112" sldId="265"/>
            <ac:spMk id="3" creationId="{09239D84-C144-4F63-3E64-CDCBDBB5E06C}"/>
          </ac:spMkLst>
        </pc:spChg>
        <pc:spChg chg="del mod">
          <ac:chgData name="Aleksander Rusakov" userId="105ebedd-5401-4120-b859-505ade47d8d9" providerId="ADAL" clId="{721A1164-1F14-4433-92AC-E836F5252AD5}" dt="2023-02-07T23:12:01.222" v="3387" actId="478"/>
          <ac:spMkLst>
            <pc:docMk/>
            <pc:sldMk cId="3734324112" sldId="265"/>
            <ac:spMk id="3" creationId="{0FC5DDD1-1B74-8B83-0F2E-C5CF25F14506}"/>
          </ac:spMkLst>
        </pc:spChg>
        <pc:spChg chg="mod">
          <ac:chgData name="Aleksander Rusakov" userId="105ebedd-5401-4120-b859-505ade47d8d9" providerId="ADAL" clId="{721A1164-1F14-4433-92AC-E836F5252AD5}" dt="2023-02-07T23:12:55.843" v="3428" actId="1036"/>
          <ac:spMkLst>
            <pc:docMk/>
            <pc:sldMk cId="3734324112" sldId="265"/>
            <ac:spMk id="4" creationId="{B0C99DC8-6B4C-F29A-F9BB-41448088D887}"/>
          </ac:spMkLst>
        </pc:spChg>
        <pc:spChg chg="add mod">
          <ac:chgData name="Aleksander Rusakov" userId="105ebedd-5401-4120-b859-505ade47d8d9" providerId="ADAL" clId="{721A1164-1F14-4433-92AC-E836F5252AD5}" dt="2023-02-07T23:23:38.768" v="3637" actId="1038"/>
          <ac:spMkLst>
            <pc:docMk/>
            <pc:sldMk cId="3734324112" sldId="265"/>
            <ac:spMk id="6" creationId="{281B63A2-5230-7FA0-23A4-4D570AE17658}"/>
          </ac:spMkLst>
        </pc:spChg>
        <pc:spChg chg="add mod">
          <ac:chgData name="Aleksander Rusakov" userId="105ebedd-5401-4120-b859-505ade47d8d9" providerId="ADAL" clId="{721A1164-1F14-4433-92AC-E836F5252AD5}" dt="2023-02-07T23:23:43.988" v="3651" actId="1038"/>
          <ac:spMkLst>
            <pc:docMk/>
            <pc:sldMk cId="3734324112" sldId="265"/>
            <ac:spMk id="7" creationId="{39206DFA-078D-A1F8-A5CD-241CF65FBBFD}"/>
          </ac:spMkLst>
        </pc:spChg>
        <pc:spChg chg="add mod">
          <ac:chgData name="Aleksander Rusakov" userId="105ebedd-5401-4120-b859-505ade47d8d9" providerId="ADAL" clId="{721A1164-1F14-4433-92AC-E836F5252AD5}" dt="2023-02-07T23:13:23.384" v="3432" actId="1076"/>
          <ac:spMkLst>
            <pc:docMk/>
            <pc:sldMk cId="3734324112" sldId="265"/>
            <ac:spMk id="8" creationId="{01EC75A2-E407-1946-86F0-C306B2AD5BC8}"/>
          </ac:spMkLst>
        </pc:spChg>
        <pc:spChg chg="add mod">
          <ac:chgData name="Aleksander Rusakov" userId="105ebedd-5401-4120-b859-505ade47d8d9" providerId="ADAL" clId="{721A1164-1F14-4433-92AC-E836F5252AD5}" dt="2023-02-08T16:06:25.677" v="4841"/>
          <ac:spMkLst>
            <pc:docMk/>
            <pc:sldMk cId="3734324112" sldId="265"/>
            <ac:spMk id="9" creationId="{CD778DB0-A715-E033-2FE0-D11378F6F43D}"/>
          </ac:spMkLst>
        </pc:spChg>
        <pc:picChg chg="add mod">
          <ac:chgData name="Aleksander Rusakov" userId="105ebedd-5401-4120-b859-505ade47d8d9" providerId="ADAL" clId="{721A1164-1F14-4433-92AC-E836F5252AD5}" dt="2023-02-07T23:16:53.859" v="3457" actId="1076"/>
          <ac:picMkLst>
            <pc:docMk/>
            <pc:sldMk cId="3734324112" sldId="265"/>
            <ac:picMk id="5" creationId="{C3ABD92F-1C24-23B2-E25F-35243EEB37F6}"/>
          </ac:picMkLst>
        </pc:picChg>
      </pc:sldChg>
      <pc:sldChg chg="addSp delSp modSp new mod modTransition">
        <pc:chgData name="Aleksander Rusakov" userId="105ebedd-5401-4120-b859-505ade47d8d9" providerId="ADAL" clId="{721A1164-1F14-4433-92AC-E836F5252AD5}" dt="2023-02-08T17:56:08.583" v="5735"/>
        <pc:sldMkLst>
          <pc:docMk/>
          <pc:sldMk cId="1778095581" sldId="266"/>
        </pc:sldMkLst>
        <pc:spChg chg="del">
          <ac:chgData name="Aleksander Rusakov" userId="105ebedd-5401-4120-b859-505ade47d8d9" providerId="ADAL" clId="{721A1164-1F14-4433-92AC-E836F5252AD5}" dt="2023-02-07T23:24:22.700" v="3669" actId="478"/>
          <ac:spMkLst>
            <pc:docMk/>
            <pc:sldMk cId="1778095581" sldId="266"/>
            <ac:spMk id="2" creationId="{7B2BE2A9-D776-CAF6-B6EC-EBB99342B6C1}"/>
          </ac:spMkLst>
        </pc:spChg>
        <pc:spChg chg="add mod">
          <ac:chgData name="Aleksander Rusakov" userId="105ebedd-5401-4120-b859-505ade47d8d9" providerId="ADAL" clId="{721A1164-1F14-4433-92AC-E836F5252AD5}" dt="2023-02-08T16:06:29.172" v="4842"/>
          <ac:spMkLst>
            <pc:docMk/>
            <pc:sldMk cId="1778095581" sldId="266"/>
            <ac:spMk id="2" creationId="{B53C17B9-455F-C6F1-52AA-81B0E8C93B36}"/>
          </ac:spMkLst>
        </pc:spChg>
        <pc:spChg chg="del">
          <ac:chgData name="Aleksander Rusakov" userId="105ebedd-5401-4120-b859-505ade47d8d9" providerId="ADAL" clId="{721A1164-1F14-4433-92AC-E836F5252AD5}" dt="2023-02-07T23:01:32.821" v="3299"/>
          <ac:spMkLst>
            <pc:docMk/>
            <pc:sldMk cId="1778095581" sldId="266"/>
            <ac:spMk id="3" creationId="{714F0644-0A6C-397A-039A-8B34F80230A8}"/>
          </ac:spMkLst>
        </pc:spChg>
        <pc:spChg chg="add mod">
          <ac:chgData name="Aleksander Rusakov" userId="105ebedd-5401-4120-b859-505ade47d8d9" providerId="ADAL" clId="{721A1164-1F14-4433-92AC-E836F5252AD5}" dt="2023-02-08T16:06:29.172" v="4842"/>
          <ac:spMkLst>
            <pc:docMk/>
            <pc:sldMk cId="1778095581" sldId="266"/>
            <ac:spMk id="3" creationId="{90ED825C-9DB8-CBC5-6C3B-4B466ECEAF88}"/>
          </ac:spMkLst>
        </pc:spChg>
        <pc:spChg chg="add del mod">
          <ac:chgData name="Aleksander Rusakov" userId="105ebedd-5401-4120-b859-505ade47d8d9" providerId="ADAL" clId="{721A1164-1F14-4433-92AC-E836F5252AD5}" dt="2023-02-07T23:24:43.013" v="3671" actId="478"/>
          <ac:spMkLst>
            <pc:docMk/>
            <pc:sldMk cId="1778095581" sldId="266"/>
            <ac:spMk id="3" creationId="{9B399F1B-B29B-FD4F-0A17-4B8829F1F33D}"/>
          </ac:spMkLst>
        </pc:spChg>
        <pc:spChg chg="mod">
          <ac:chgData name="Aleksander Rusakov" userId="105ebedd-5401-4120-b859-505ade47d8d9" providerId="ADAL" clId="{721A1164-1F14-4433-92AC-E836F5252AD5}" dt="2023-02-07T23:25:36.808" v="3726" actId="1036"/>
          <ac:spMkLst>
            <pc:docMk/>
            <pc:sldMk cId="1778095581" sldId="266"/>
            <ac:spMk id="4" creationId="{E841338B-A48E-89A9-8658-82906A8C3251}"/>
          </ac:spMkLst>
        </pc:spChg>
        <pc:spChg chg="add mod">
          <ac:chgData name="Aleksander Rusakov" userId="105ebedd-5401-4120-b859-505ade47d8d9" providerId="ADAL" clId="{721A1164-1F14-4433-92AC-E836F5252AD5}" dt="2023-02-08T16:06:29.172" v="4842"/>
          <ac:spMkLst>
            <pc:docMk/>
            <pc:sldMk cId="1778095581" sldId="266"/>
            <ac:spMk id="6" creationId="{1F285E56-E58C-1E93-B46C-36227DB22519}"/>
          </ac:spMkLst>
        </pc:spChg>
        <pc:spChg chg="add del mod">
          <ac:chgData name="Aleksander Rusakov" userId="105ebedd-5401-4120-b859-505ade47d8d9" providerId="ADAL" clId="{721A1164-1F14-4433-92AC-E836F5252AD5}" dt="2023-02-07T23:24:47.978" v="3673" actId="478"/>
          <ac:spMkLst>
            <pc:docMk/>
            <pc:sldMk cId="1778095581" sldId="266"/>
            <ac:spMk id="7" creationId="{C607176B-62FE-21D8-99AD-F2D914282A83}"/>
          </ac:spMkLst>
        </pc:spChg>
        <pc:spChg chg="add mod">
          <ac:chgData name="Aleksander Rusakov" userId="105ebedd-5401-4120-b859-505ade47d8d9" providerId="ADAL" clId="{721A1164-1F14-4433-92AC-E836F5252AD5}" dt="2023-02-07T23:24:44.260" v="3672"/>
          <ac:spMkLst>
            <pc:docMk/>
            <pc:sldMk cId="1778095581" sldId="266"/>
            <ac:spMk id="8" creationId="{454C53D4-6818-8976-E5A8-F6B46970289B}"/>
          </ac:spMkLst>
        </pc:spChg>
        <pc:spChg chg="add mod">
          <ac:chgData name="Aleksander Rusakov" userId="105ebedd-5401-4120-b859-505ade47d8d9" providerId="ADAL" clId="{721A1164-1F14-4433-92AC-E836F5252AD5}" dt="2023-02-07T23:27:33.069" v="3780" actId="207"/>
          <ac:spMkLst>
            <pc:docMk/>
            <pc:sldMk cId="1778095581" sldId="266"/>
            <ac:spMk id="9" creationId="{E329CF0D-D252-FCB7-E7BF-130688BCEDA1}"/>
          </ac:spMkLst>
        </pc:spChg>
        <pc:spChg chg="add mod">
          <ac:chgData name="Aleksander Rusakov" userId="105ebedd-5401-4120-b859-505ade47d8d9" providerId="ADAL" clId="{721A1164-1F14-4433-92AC-E836F5252AD5}" dt="2023-02-07T23:28:20.811" v="3791" actId="1036"/>
          <ac:spMkLst>
            <pc:docMk/>
            <pc:sldMk cId="1778095581" sldId="266"/>
            <ac:spMk id="10" creationId="{6846BCED-0A8E-6F74-FEEE-25DDE0A63E41}"/>
          </ac:spMkLst>
        </pc:spChg>
        <pc:picChg chg="add mod">
          <ac:chgData name="Aleksander Rusakov" userId="105ebedd-5401-4120-b859-505ade47d8d9" providerId="ADAL" clId="{721A1164-1F14-4433-92AC-E836F5252AD5}" dt="2023-02-07T23:25:47.869" v="3727" actId="14100"/>
          <ac:picMkLst>
            <pc:docMk/>
            <pc:sldMk cId="1778095581" sldId="266"/>
            <ac:picMk id="5" creationId="{E471849D-84B5-1C73-7D5D-7A0A4FDE191A}"/>
          </ac:picMkLst>
        </pc:picChg>
      </pc:sldChg>
      <pc:sldChg chg="addSp delSp modSp new mod modTransition">
        <pc:chgData name="Aleksander Rusakov" userId="105ebedd-5401-4120-b859-505ade47d8d9" providerId="ADAL" clId="{721A1164-1F14-4433-92AC-E836F5252AD5}" dt="2023-02-08T17:56:17.563" v="5737"/>
        <pc:sldMkLst>
          <pc:docMk/>
          <pc:sldMk cId="3894208503" sldId="267"/>
        </pc:sldMkLst>
        <pc:spChg chg="add mod">
          <ac:chgData name="Aleksander Rusakov" userId="105ebedd-5401-4120-b859-505ade47d8d9" providerId="ADAL" clId="{721A1164-1F14-4433-92AC-E836F5252AD5}" dt="2023-02-08T16:05:52.171" v="4836"/>
          <ac:spMkLst>
            <pc:docMk/>
            <pc:sldMk cId="3894208503" sldId="267"/>
            <ac:spMk id="2" creationId="{2A6FAF6A-F790-6723-5404-D731EAF3B482}"/>
          </ac:spMkLst>
        </pc:spChg>
        <pc:spChg chg="del">
          <ac:chgData name="Aleksander Rusakov" userId="105ebedd-5401-4120-b859-505ade47d8d9" providerId="ADAL" clId="{721A1164-1F14-4433-92AC-E836F5252AD5}" dt="2023-02-07T23:29:25.964" v="3794" actId="478"/>
          <ac:spMkLst>
            <pc:docMk/>
            <pc:sldMk cId="3894208503" sldId="267"/>
            <ac:spMk id="2" creationId="{B36BA1C6-1948-E85F-CB55-0AC7EAF6FA45}"/>
          </ac:spMkLst>
        </pc:spChg>
        <pc:spChg chg="add mod">
          <ac:chgData name="Aleksander Rusakov" userId="105ebedd-5401-4120-b859-505ade47d8d9" providerId="ADAL" clId="{721A1164-1F14-4433-92AC-E836F5252AD5}" dt="2023-02-07T23:29:27.545" v="3795"/>
          <ac:spMkLst>
            <pc:docMk/>
            <pc:sldMk cId="3894208503" sldId="267"/>
            <ac:spMk id="3" creationId="{B4E88E83-7980-FC01-2FD6-341F1AF35716}"/>
          </ac:spMkLst>
        </pc:spChg>
        <pc:spChg chg="del">
          <ac:chgData name="Aleksander Rusakov" userId="105ebedd-5401-4120-b859-505ade47d8d9" providerId="ADAL" clId="{721A1164-1F14-4433-92AC-E836F5252AD5}" dt="2023-02-07T23:01:42.892" v="3300"/>
          <ac:spMkLst>
            <pc:docMk/>
            <pc:sldMk cId="3894208503" sldId="267"/>
            <ac:spMk id="3" creationId="{E3EEE79C-3109-E6E1-B6E5-134128A43D60}"/>
          </ac:spMkLst>
        </pc:spChg>
        <pc:spChg chg="mod">
          <ac:chgData name="Aleksander Rusakov" userId="105ebedd-5401-4120-b859-505ade47d8d9" providerId="ADAL" clId="{721A1164-1F14-4433-92AC-E836F5252AD5}" dt="2023-02-07T23:30:04.736" v="3855" actId="1036"/>
          <ac:spMkLst>
            <pc:docMk/>
            <pc:sldMk cId="3894208503" sldId="267"/>
            <ac:spMk id="4" creationId="{92CD6BD5-6DC8-BD9B-DB2B-F9C4287C4D95}"/>
          </ac:spMkLst>
        </pc:spChg>
        <pc:spChg chg="add mod">
          <ac:chgData name="Aleksander Rusakov" userId="105ebedd-5401-4120-b859-505ade47d8d9" providerId="ADAL" clId="{721A1164-1F14-4433-92AC-E836F5252AD5}" dt="2023-02-07T23:32:47.836" v="3903" actId="1076"/>
          <ac:spMkLst>
            <pc:docMk/>
            <pc:sldMk cId="3894208503" sldId="267"/>
            <ac:spMk id="6" creationId="{CD74D12B-F028-D335-0DD6-C1416D0116D2}"/>
          </ac:spMkLst>
        </pc:spChg>
        <pc:spChg chg="add mod">
          <ac:chgData name="Aleksander Rusakov" userId="105ebedd-5401-4120-b859-505ade47d8d9" providerId="ADAL" clId="{721A1164-1F14-4433-92AC-E836F5252AD5}" dt="2023-02-07T23:32:51.026" v="3904" actId="1076"/>
          <ac:spMkLst>
            <pc:docMk/>
            <pc:sldMk cId="3894208503" sldId="267"/>
            <ac:spMk id="7" creationId="{7686008D-DBA7-D865-B584-EBBCA64F5BA8}"/>
          </ac:spMkLst>
        </pc:spChg>
        <pc:spChg chg="add mod">
          <ac:chgData name="Aleksander Rusakov" userId="105ebedd-5401-4120-b859-505ade47d8d9" providerId="ADAL" clId="{721A1164-1F14-4433-92AC-E836F5252AD5}" dt="2023-02-08T16:05:52.171" v="4836"/>
          <ac:spMkLst>
            <pc:docMk/>
            <pc:sldMk cId="3894208503" sldId="267"/>
            <ac:spMk id="8" creationId="{BF7F8B99-35C9-8246-EDB0-F91D099F293D}"/>
          </ac:spMkLst>
        </pc:spChg>
        <pc:spChg chg="add mod">
          <ac:chgData name="Aleksander Rusakov" userId="105ebedd-5401-4120-b859-505ade47d8d9" providerId="ADAL" clId="{721A1164-1F14-4433-92AC-E836F5252AD5}" dt="2023-02-08T16:05:52.171" v="4836"/>
          <ac:spMkLst>
            <pc:docMk/>
            <pc:sldMk cId="3894208503" sldId="267"/>
            <ac:spMk id="9" creationId="{B345B471-5BA5-D74A-3947-F19F8BE27EBD}"/>
          </ac:spMkLst>
        </pc:spChg>
        <pc:picChg chg="add mod">
          <ac:chgData name="Aleksander Rusakov" userId="105ebedd-5401-4120-b859-505ade47d8d9" providerId="ADAL" clId="{721A1164-1F14-4433-92AC-E836F5252AD5}" dt="2023-02-07T23:29:42.345" v="3797" actId="14100"/>
          <ac:picMkLst>
            <pc:docMk/>
            <pc:sldMk cId="3894208503" sldId="267"/>
            <ac:picMk id="5" creationId="{58438E7B-175C-2205-4EFC-29A578A3A48B}"/>
          </ac:picMkLst>
        </pc:picChg>
      </pc:sldChg>
      <pc:sldChg chg="addSp delSp modSp new mod modTransition">
        <pc:chgData name="Aleksander Rusakov" userId="105ebedd-5401-4120-b859-505ade47d8d9" providerId="ADAL" clId="{721A1164-1F14-4433-92AC-E836F5252AD5}" dt="2023-02-08T17:56:27.778" v="5739"/>
        <pc:sldMkLst>
          <pc:docMk/>
          <pc:sldMk cId="9652979" sldId="268"/>
        </pc:sldMkLst>
        <pc:spChg chg="del">
          <ac:chgData name="Aleksander Rusakov" userId="105ebedd-5401-4120-b859-505ade47d8d9" providerId="ADAL" clId="{721A1164-1F14-4433-92AC-E836F5252AD5}" dt="2023-02-07T23:33:29.328" v="3905" actId="478"/>
          <ac:spMkLst>
            <pc:docMk/>
            <pc:sldMk cId="9652979" sldId="268"/>
            <ac:spMk id="2" creationId="{232DAD12-939D-28FA-83D4-92A4C420A38B}"/>
          </ac:spMkLst>
        </pc:spChg>
        <pc:spChg chg="add mod">
          <ac:chgData name="Aleksander Rusakov" userId="105ebedd-5401-4120-b859-505ade47d8d9" providerId="ADAL" clId="{721A1164-1F14-4433-92AC-E836F5252AD5}" dt="2023-02-08T16:06:32.921" v="4843"/>
          <ac:spMkLst>
            <pc:docMk/>
            <pc:sldMk cId="9652979" sldId="268"/>
            <ac:spMk id="2" creationId="{4F4C02FD-2126-725C-987E-2C3124E7163E}"/>
          </ac:spMkLst>
        </pc:spChg>
        <pc:spChg chg="add mod">
          <ac:chgData name="Aleksander Rusakov" userId="105ebedd-5401-4120-b859-505ade47d8d9" providerId="ADAL" clId="{721A1164-1F14-4433-92AC-E836F5252AD5}" dt="2023-02-07T23:33:30.696" v="3906"/>
          <ac:spMkLst>
            <pc:docMk/>
            <pc:sldMk cId="9652979" sldId="268"/>
            <ac:spMk id="3" creationId="{592254BB-6065-0409-FF75-FB6B62EDD77E}"/>
          </ac:spMkLst>
        </pc:spChg>
        <pc:spChg chg="del">
          <ac:chgData name="Aleksander Rusakov" userId="105ebedd-5401-4120-b859-505ade47d8d9" providerId="ADAL" clId="{721A1164-1F14-4433-92AC-E836F5252AD5}" dt="2023-02-07T23:01:52.693" v="3301"/>
          <ac:spMkLst>
            <pc:docMk/>
            <pc:sldMk cId="9652979" sldId="268"/>
            <ac:spMk id="3" creationId="{F37C74DB-6AFB-3908-618F-2BE1E1D9B923}"/>
          </ac:spMkLst>
        </pc:spChg>
        <pc:spChg chg="mod">
          <ac:chgData name="Aleksander Rusakov" userId="105ebedd-5401-4120-b859-505ade47d8d9" providerId="ADAL" clId="{721A1164-1F14-4433-92AC-E836F5252AD5}" dt="2023-02-07T23:36:50.540" v="4003" actId="20577"/>
          <ac:spMkLst>
            <pc:docMk/>
            <pc:sldMk cId="9652979" sldId="268"/>
            <ac:spMk id="4" creationId="{D85B4B1C-0445-9A03-DACF-F8B9C881FFAC}"/>
          </ac:spMkLst>
        </pc:spChg>
        <pc:spChg chg="add mod">
          <ac:chgData name="Aleksander Rusakov" userId="105ebedd-5401-4120-b859-505ade47d8d9" providerId="ADAL" clId="{721A1164-1F14-4433-92AC-E836F5252AD5}" dt="2023-02-07T23:35:26.446" v="3935" actId="14100"/>
          <ac:spMkLst>
            <pc:docMk/>
            <pc:sldMk cId="9652979" sldId="268"/>
            <ac:spMk id="6" creationId="{A20130F7-1CEC-A80F-E3D3-F2CBCA96A1BF}"/>
          </ac:spMkLst>
        </pc:spChg>
        <pc:spChg chg="add mod">
          <ac:chgData name="Aleksander Rusakov" userId="105ebedd-5401-4120-b859-505ade47d8d9" providerId="ADAL" clId="{721A1164-1F14-4433-92AC-E836F5252AD5}" dt="2023-02-07T23:35:33.187" v="3936" actId="1076"/>
          <ac:spMkLst>
            <pc:docMk/>
            <pc:sldMk cId="9652979" sldId="268"/>
            <ac:spMk id="7" creationId="{20E1EDFD-7C51-47B1-980C-A409E623E141}"/>
          </ac:spMkLst>
        </pc:spChg>
        <pc:spChg chg="add mod">
          <ac:chgData name="Aleksander Rusakov" userId="105ebedd-5401-4120-b859-505ade47d8d9" providerId="ADAL" clId="{721A1164-1F14-4433-92AC-E836F5252AD5}" dt="2023-02-08T16:06:32.921" v="4843"/>
          <ac:spMkLst>
            <pc:docMk/>
            <pc:sldMk cId="9652979" sldId="268"/>
            <ac:spMk id="8" creationId="{4448B302-9502-31D6-0407-B28B2FAF5C83}"/>
          </ac:spMkLst>
        </pc:spChg>
        <pc:spChg chg="add mod">
          <ac:chgData name="Aleksander Rusakov" userId="105ebedd-5401-4120-b859-505ade47d8d9" providerId="ADAL" clId="{721A1164-1F14-4433-92AC-E836F5252AD5}" dt="2023-02-08T16:06:32.921" v="4843"/>
          <ac:spMkLst>
            <pc:docMk/>
            <pc:sldMk cId="9652979" sldId="268"/>
            <ac:spMk id="9" creationId="{E847E78E-818D-BF90-00A5-E9AE68730A4F}"/>
          </ac:spMkLst>
        </pc:spChg>
        <pc:picChg chg="add mod">
          <ac:chgData name="Aleksander Rusakov" userId="105ebedd-5401-4120-b859-505ade47d8d9" providerId="ADAL" clId="{721A1164-1F14-4433-92AC-E836F5252AD5}" dt="2023-02-07T23:33:47.307" v="3913" actId="1036"/>
          <ac:picMkLst>
            <pc:docMk/>
            <pc:sldMk cId="9652979" sldId="268"/>
            <ac:picMk id="5" creationId="{0A8162EA-A058-361E-B302-62AC1E5DD4F3}"/>
          </ac:picMkLst>
        </pc:picChg>
      </pc:sldChg>
      <pc:sldChg chg="addSp delSp modSp new mod modTransition">
        <pc:chgData name="Aleksander Rusakov" userId="105ebedd-5401-4120-b859-505ade47d8d9" providerId="ADAL" clId="{721A1164-1F14-4433-92AC-E836F5252AD5}" dt="2023-02-08T17:56:36.900" v="5741"/>
        <pc:sldMkLst>
          <pc:docMk/>
          <pc:sldMk cId="183075820" sldId="269"/>
        </pc:sldMkLst>
        <pc:spChg chg="del">
          <ac:chgData name="Aleksander Rusakov" userId="105ebedd-5401-4120-b859-505ade47d8d9" providerId="ADAL" clId="{721A1164-1F14-4433-92AC-E836F5252AD5}" dt="2023-02-07T23:37:20.446" v="4004" actId="478"/>
          <ac:spMkLst>
            <pc:docMk/>
            <pc:sldMk cId="183075820" sldId="269"/>
            <ac:spMk id="2" creationId="{6BDC44D2-0175-DDE2-F6E4-C96A9E784902}"/>
          </ac:spMkLst>
        </pc:spChg>
        <pc:spChg chg="add mod">
          <ac:chgData name="Aleksander Rusakov" userId="105ebedd-5401-4120-b859-505ade47d8d9" providerId="ADAL" clId="{721A1164-1F14-4433-92AC-E836F5252AD5}" dt="2023-02-08T16:05:55.411" v="4837"/>
          <ac:spMkLst>
            <pc:docMk/>
            <pc:sldMk cId="183075820" sldId="269"/>
            <ac:spMk id="2" creationId="{CE20004B-EDD9-E5DE-8092-20A0DA8C9F2B}"/>
          </ac:spMkLst>
        </pc:spChg>
        <pc:spChg chg="add mod">
          <ac:chgData name="Aleksander Rusakov" userId="105ebedd-5401-4120-b859-505ade47d8d9" providerId="ADAL" clId="{721A1164-1F14-4433-92AC-E836F5252AD5}" dt="2023-02-07T23:37:21.552" v="4005"/>
          <ac:spMkLst>
            <pc:docMk/>
            <pc:sldMk cId="183075820" sldId="269"/>
            <ac:spMk id="3" creationId="{6EA58A8E-441B-3F76-5CC5-D72BF7A635EC}"/>
          </ac:spMkLst>
        </pc:spChg>
        <pc:spChg chg="del">
          <ac:chgData name="Aleksander Rusakov" userId="105ebedd-5401-4120-b859-505ade47d8d9" providerId="ADAL" clId="{721A1164-1F14-4433-92AC-E836F5252AD5}" dt="2023-02-07T23:02:00.822" v="3302"/>
          <ac:spMkLst>
            <pc:docMk/>
            <pc:sldMk cId="183075820" sldId="269"/>
            <ac:spMk id="3" creationId="{FB412A4C-404C-FA54-4285-F7D59260A1A6}"/>
          </ac:spMkLst>
        </pc:spChg>
        <pc:spChg chg="mod">
          <ac:chgData name="Aleksander Rusakov" userId="105ebedd-5401-4120-b859-505ade47d8d9" providerId="ADAL" clId="{721A1164-1F14-4433-92AC-E836F5252AD5}" dt="2023-02-07T23:37:53.289" v="4047" actId="1036"/>
          <ac:spMkLst>
            <pc:docMk/>
            <pc:sldMk cId="183075820" sldId="269"/>
            <ac:spMk id="4" creationId="{A907D3E7-62A9-6908-1F8E-A4C80669FE60}"/>
          </ac:spMkLst>
        </pc:spChg>
        <pc:spChg chg="add mod">
          <ac:chgData name="Aleksander Rusakov" userId="105ebedd-5401-4120-b859-505ade47d8d9" providerId="ADAL" clId="{721A1164-1F14-4433-92AC-E836F5252AD5}" dt="2023-02-08T00:06:22.558" v="4750" actId="20577"/>
          <ac:spMkLst>
            <pc:docMk/>
            <pc:sldMk cId="183075820" sldId="269"/>
            <ac:spMk id="6" creationId="{88DF3F41-61E3-ACB9-709D-38470200CB44}"/>
          </ac:spMkLst>
        </pc:spChg>
        <pc:spChg chg="add mod">
          <ac:chgData name="Aleksander Rusakov" userId="105ebedd-5401-4120-b859-505ade47d8d9" providerId="ADAL" clId="{721A1164-1F14-4433-92AC-E836F5252AD5}" dt="2023-02-07T23:40:48.261" v="4100" actId="1036"/>
          <ac:spMkLst>
            <pc:docMk/>
            <pc:sldMk cId="183075820" sldId="269"/>
            <ac:spMk id="7" creationId="{D7542C08-7CA4-7345-51B4-B5285F97AD6C}"/>
          </ac:spMkLst>
        </pc:spChg>
        <pc:spChg chg="add mod">
          <ac:chgData name="Aleksander Rusakov" userId="105ebedd-5401-4120-b859-505ade47d8d9" providerId="ADAL" clId="{721A1164-1F14-4433-92AC-E836F5252AD5}" dt="2023-02-08T16:05:55.411" v="4837"/>
          <ac:spMkLst>
            <pc:docMk/>
            <pc:sldMk cId="183075820" sldId="269"/>
            <ac:spMk id="8" creationId="{E605CFD5-A34B-E859-7397-D5FF99FD274D}"/>
          </ac:spMkLst>
        </pc:spChg>
        <pc:spChg chg="add mod">
          <ac:chgData name="Aleksander Rusakov" userId="105ebedd-5401-4120-b859-505ade47d8d9" providerId="ADAL" clId="{721A1164-1F14-4433-92AC-E836F5252AD5}" dt="2023-02-08T16:05:55.411" v="4837"/>
          <ac:spMkLst>
            <pc:docMk/>
            <pc:sldMk cId="183075820" sldId="269"/>
            <ac:spMk id="9" creationId="{07936E33-269A-D79B-EA4F-7F2C303E6AAB}"/>
          </ac:spMkLst>
        </pc:spChg>
        <pc:picChg chg="add mod">
          <ac:chgData name="Aleksander Rusakov" userId="105ebedd-5401-4120-b859-505ade47d8d9" providerId="ADAL" clId="{721A1164-1F14-4433-92AC-E836F5252AD5}" dt="2023-02-07T23:38:01.510" v="4049" actId="14100"/>
          <ac:picMkLst>
            <pc:docMk/>
            <pc:sldMk cId="183075820" sldId="269"/>
            <ac:picMk id="5" creationId="{3FDD7072-E00D-8370-9637-56F9E27E03A9}"/>
          </ac:picMkLst>
        </pc:picChg>
      </pc:sldChg>
      <pc:sldChg chg="addSp delSp modSp new mod modTransition">
        <pc:chgData name="Aleksander Rusakov" userId="105ebedd-5401-4120-b859-505ade47d8d9" providerId="ADAL" clId="{721A1164-1F14-4433-92AC-E836F5252AD5}" dt="2023-02-08T18:00:45.979" v="5765"/>
        <pc:sldMkLst>
          <pc:docMk/>
          <pc:sldMk cId="830047124" sldId="270"/>
        </pc:sldMkLst>
        <pc:spChg chg="add mod">
          <ac:chgData name="Aleksander Rusakov" userId="105ebedd-5401-4120-b859-505ade47d8d9" providerId="ADAL" clId="{721A1164-1F14-4433-92AC-E836F5252AD5}" dt="2023-02-08T16:06:35.598" v="4844"/>
          <ac:spMkLst>
            <pc:docMk/>
            <pc:sldMk cId="830047124" sldId="270"/>
            <ac:spMk id="2" creationId="{F32871C9-0D4F-3B9C-AB41-8996ED6EA3BC}"/>
          </ac:spMkLst>
        </pc:spChg>
        <pc:spChg chg="del">
          <ac:chgData name="Aleksander Rusakov" userId="105ebedd-5401-4120-b859-505ade47d8d9" providerId="ADAL" clId="{721A1164-1F14-4433-92AC-E836F5252AD5}" dt="2023-02-07T23:45:20.128" v="4120" actId="478"/>
          <ac:spMkLst>
            <pc:docMk/>
            <pc:sldMk cId="830047124" sldId="270"/>
            <ac:spMk id="2" creationId="{FA372A65-C011-6F13-15FF-21F4F1C69262}"/>
          </ac:spMkLst>
        </pc:spChg>
        <pc:spChg chg="del">
          <ac:chgData name="Aleksander Rusakov" userId="105ebedd-5401-4120-b859-505ade47d8d9" providerId="ADAL" clId="{721A1164-1F14-4433-92AC-E836F5252AD5}" dt="2023-02-07T23:02:11.371" v="3303"/>
          <ac:spMkLst>
            <pc:docMk/>
            <pc:sldMk cId="830047124" sldId="270"/>
            <ac:spMk id="3" creationId="{0BC8EB0F-9FEA-80D2-2A57-168BC2D3B9F8}"/>
          </ac:spMkLst>
        </pc:spChg>
        <pc:spChg chg="add mod">
          <ac:chgData name="Aleksander Rusakov" userId="105ebedd-5401-4120-b859-505ade47d8d9" providerId="ADAL" clId="{721A1164-1F14-4433-92AC-E836F5252AD5}" dt="2023-02-07T23:52:00.880" v="4279" actId="14100"/>
          <ac:spMkLst>
            <pc:docMk/>
            <pc:sldMk cId="830047124" sldId="270"/>
            <ac:spMk id="3" creationId="{5C4B6538-750C-708D-9177-6C882809132B}"/>
          </ac:spMkLst>
        </pc:spChg>
        <pc:spChg chg="mod">
          <ac:chgData name="Aleksander Rusakov" userId="105ebedd-5401-4120-b859-505ade47d8d9" providerId="ADAL" clId="{721A1164-1F14-4433-92AC-E836F5252AD5}" dt="2023-02-07T23:45:57.400" v="4159" actId="1036"/>
          <ac:spMkLst>
            <pc:docMk/>
            <pc:sldMk cId="830047124" sldId="270"/>
            <ac:spMk id="4" creationId="{84F9E239-F2EA-1E25-7953-32421AA16702}"/>
          </ac:spMkLst>
        </pc:spChg>
        <pc:spChg chg="add mod">
          <ac:chgData name="Aleksander Rusakov" userId="105ebedd-5401-4120-b859-505ade47d8d9" providerId="ADAL" clId="{721A1164-1F14-4433-92AC-E836F5252AD5}" dt="2023-02-08T00:06:16.826" v="4749" actId="20577"/>
          <ac:spMkLst>
            <pc:docMk/>
            <pc:sldMk cId="830047124" sldId="270"/>
            <ac:spMk id="6" creationId="{AEB118C1-B084-1453-3260-E7328ED9244B}"/>
          </ac:spMkLst>
        </pc:spChg>
        <pc:spChg chg="add mod">
          <ac:chgData name="Aleksander Rusakov" userId="105ebedd-5401-4120-b859-505ade47d8d9" providerId="ADAL" clId="{721A1164-1F14-4433-92AC-E836F5252AD5}" dt="2023-02-07T23:48:22.063" v="4183" actId="14100"/>
          <ac:spMkLst>
            <pc:docMk/>
            <pc:sldMk cId="830047124" sldId="270"/>
            <ac:spMk id="7" creationId="{CA2787F8-B100-9898-DF57-CEECFA37DE94}"/>
          </ac:spMkLst>
        </pc:spChg>
        <pc:spChg chg="add mod">
          <ac:chgData name="Aleksander Rusakov" userId="105ebedd-5401-4120-b859-505ade47d8d9" providerId="ADAL" clId="{721A1164-1F14-4433-92AC-E836F5252AD5}" dt="2023-02-08T16:06:35.598" v="4844"/>
          <ac:spMkLst>
            <pc:docMk/>
            <pc:sldMk cId="830047124" sldId="270"/>
            <ac:spMk id="8" creationId="{F501C13D-DFE4-A5C5-0CD7-7B72B6FE9C0D}"/>
          </ac:spMkLst>
        </pc:spChg>
        <pc:spChg chg="add mod">
          <ac:chgData name="Aleksander Rusakov" userId="105ebedd-5401-4120-b859-505ade47d8d9" providerId="ADAL" clId="{721A1164-1F14-4433-92AC-E836F5252AD5}" dt="2023-02-08T16:06:35.598" v="4844"/>
          <ac:spMkLst>
            <pc:docMk/>
            <pc:sldMk cId="830047124" sldId="270"/>
            <ac:spMk id="9" creationId="{11C2C853-2D18-B68D-2CA0-52086C47885B}"/>
          </ac:spMkLst>
        </pc:spChg>
        <pc:picChg chg="add mod">
          <ac:chgData name="Aleksander Rusakov" userId="105ebedd-5401-4120-b859-505ade47d8d9" providerId="ADAL" clId="{721A1164-1F14-4433-92AC-E836F5252AD5}" dt="2023-02-07T23:46:02.919" v="4160" actId="14100"/>
          <ac:picMkLst>
            <pc:docMk/>
            <pc:sldMk cId="830047124" sldId="270"/>
            <ac:picMk id="5" creationId="{6D70088A-61CB-4429-30B0-BBCA0B1F354F}"/>
          </ac:picMkLst>
        </pc:picChg>
      </pc:sldChg>
      <pc:sldChg chg="addSp delSp modSp new mod modTransition">
        <pc:chgData name="Aleksander Rusakov" userId="105ebedd-5401-4120-b859-505ade47d8d9" providerId="ADAL" clId="{721A1164-1F14-4433-92AC-E836F5252AD5}" dt="2023-02-08T18:01:02.857" v="5767"/>
        <pc:sldMkLst>
          <pc:docMk/>
          <pc:sldMk cId="3821733145" sldId="271"/>
        </pc:sldMkLst>
        <pc:spChg chg="del">
          <ac:chgData name="Aleksander Rusakov" userId="105ebedd-5401-4120-b859-505ade47d8d9" providerId="ADAL" clId="{721A1164-1F14-4433-92AC-E836F5252AD5}" dt="2023-02-07T23:48:45.425" v="4186" actId="478"/>
          <ac:spMkLst>
            <pc:docMk/>
            <pc:sldMk cId="3821733145" sldId="271"/>
            <ac:spMk id="2" creationId="{08FF7C48-B815-FF63-8EC9-B602059F2639}"/>
          </ac:spMkLst>
        </pc:spChg>
        <pc:spChg chg="add mod">
          <ac:chgData name="Aleksander Rusakov" userId="105ebedd-5401-4120-b859-505ade47d8d9" providerId="ADAL" clId="{721A1164-1F14-4433-92AC-E836F5252AD5}" dt="2023-02-08T16:05:59.361" v="4838"/>
          <ac:spMkLst>
            <pc:docMk/>
            <pc:sldMk cId="3821733145" sldId="271"/>
            <ac:spMk id="2" creationId="{BBB4D769-43FE-7944-FA52-56F5246B791D}"/>
          </ac:spMkLst>
        </pc:spChg>
        <pc:spChg chg="add mod">
          <ac:chgData name="Aleksander Rusakov" userId="105ebedd-5401-4120-b859-505ade47d8d9" providerId="ADAL" clId="{721A1164-1F14-4433-92AC-E836F5252AD5}" dt="2023-02-07T23:48:46.986" v="4187"/>
          <ac:spMkLst>
            <pc:docMk/>
            <pc:sldMk cId="3821733145" sldId="271"/>
            <ac:spMk id="3" creationId="{00B8FE1A-F57A-DB0F-796C-33E2EBB51DAA}"/>
          </ac:spMkLst>
        </pc:spChg>
        <pc:spChg chg="del">
          <ac:chgData name="Aleksander Rusakov" userId="105ebedd-5401-4120-b859-505ade47d8d9" providerId="ADAL" clId="{721A1164-1F14-4433-92AC-E836F5252AD5}" dt="2023-02-07T23:02:20.568" v="3304"/>
          <ac:spMkLst>
            <pc:docMk/>
            <pc:sldMk cId="3821733145" sldId="271"/>
            <ac:spMk id="3" creationId="{A24FA9D0-811B-6FAD-7C49-D27A35802D54}"/>
          </ac:spMkLst>
        </pc:spChg>
        <pc:spChg chg="mod">
          <ac:chgData name="Aleksander Rusakov" userId="105ebedd-5401-4120-b859-505ade47d8d9" providerId="ADAL" clId="{721A1164-1F14-4433-92AC-E836F5252AD5}" dt="2023-02-07T23:49:14.963" v="4240" actId="1036"/>
          <ac:spMkLst>
            <pc:docMk/>
            <pc:sldMk cId="3821733145" sldId="271"/>
            <ac:spMk id="4" creationId="{DB8B3E56-A256-E8EF-0034-752BF06C980C}"/>
          </ac:spMkLst>
        </pc:spChg>
        <pc:spChg chg="add mod">
          <ac:chgData name="Aleksander Rusakov" userId="105ebedd-5401-4120-b859-505ade47d8d9" providerId="ADAL" clId="{721A1164-1F14-4433-92AC-E836F5252AD5}" dt="2023-02-07T23:51:08.078" v="4275" actId="14100"/>
          <ac:spMkLst>
            <pc:docMk/>
            <pc:sldMk cId="3821733145" sldId="271"/>
            <ac:spMk id="6" creationId="{53C1FC99-68E9-51AB-9D83-A01AB41F5D20}"/>
          </ac:spMkLst>
        </pc:spChg>
        <pc:spChg chg="add mod">
          <ac:chgData name="Aleksander Rusakov" userId="105ebedd-5401-4120-b859-505ade47d8d9" providerId="ADAL" clId="{721A1164-1F14-4433-92AC-E836F5252AD5}" dt="2023-02-07T23:51:18.442" v="4277" actId="1076"/>
          <ac:spMkLst>
            <pc:docMk/>
            <pc:sldMk cId="3821733145" sldId="271"/>
            <ac:spMk id="7" creationId="{FC375DC0-7AC0-F4DB-3BD5-BAF0D66FD5DC}"/>
          </ac:spMkLst>
        </pc:spChg>
        <pc:spChg chg="add mod">
          <ac:chgData name="Aleksander Rusakov" userId="105ebedd-5401-4120-b859-505ade47d8d9" providerId="ADAL" clId="{721A1164-1F14-4433-92AC-E836F5252AD5}" dt="2023-02-08T16:05:59.361" v="4838"/>
          <ac:spMkLst>
            <pc:docMk/>
            <pc:sldMk cId="3821733145" sldId="271"/>
            <ac:spMk id="8" creationId="{DAA37D17-E27C-7A6E-6349-AE866A31DBCA}"/>
          </ac:spMkLst>
        </pc:spChg>
        <pc:spChg chg="add mod">
          <ac:chgData name="Aleksander Rusakov" userId="105ebedd-5401-4120-b859-505ade47d8d9" providerId="ADAL" clId="{721A1164-1F14-4433-92AC-E836F5252AD5}" dt="2023-02-08T16:05:59.361" v="4838"/>
          <ac:spMkLst>
            <pc:docMk/>
            <pc:sldMk cId="3821733145" sldId="271"/>
            <ac:spMk id="9" creationId="{0D6A2041-90BB-F815-5108-DD176FAE0B2B}"/>
          </ac:spMkLst>
        </pc:spChg>
        <pc:picChg chg="add mod">
          <ac:chgData name="Aleksander Rusakov" userId="105ebedd-5401-4120-b859-505ade47d8d9" providerId="ADAL" clId="{721A1164-1F14-4433-92AC-E836F5252AD5}" dt="2023-02-07T23:48:53.787" v="4189" actId="14100"/>
          <ac:picMkLst>
            <pc:docMk/>
            <pc:sldMk cId="3821733145" sldId="271"/>
            <ac:picMk id="5" creationId="{C970D50D-66DF-5946-ADE1-ADA5B4FD5276}"/>
          </ac:picMkLst>
        </pc:picChg>
      </pc:sldChg>
      <pc:sldChg chg="addSp delSp modSp new mod modTransition">
        <pc:chgData name="Aleksander Rusakov" userId="105ebedd-5401-4120-b859-505ade47d8d9" providerId="ADAL" clId="{721A1164-1F14-4433-92AC-E836F5252AD5}" dt="2023-02-08T18:01:11.705" v="5768"/>
        <pc:sldMkLst>
          <pc:docMk/>
          <pc:sldMk cId="1527018072" sldId="272"/>
        </pc:sldMkLst>
        <pc:spChg chg="add mod">
          <ac:chgData name="Aleksander Rusakov" userId="105ebedd-5401-4120-b859-505ade47d8d9" providerId="ADAL" clId="{721A1164-1F14-4433-92AC-E836F5252AD5}" dt="2023-02-08T16:06:39.051" v="4845"/>
          <ac:spMkLst>
            <pc:docMk/>
            <pc:sldMk cId="1527018072" sldId="272"/>
            <ac:spMk id="2" creationId="{B4273286-4A02-072A-F5C5-637F17F0F58C}"/>
          </ac:spMkLst>
        </pc:spChg>
        <pc:spChg chg="del">
          <ac:chgData name="Aleksander Rusakov" userId="105ebedd-5401-4120-b859-505ade47d8d9" providerId="ADAL" clId="{721A1164-1F14-4433-92AC-E836F5252AD5}" dt="2023-02-07T23:52:06.892" v="4280" actId="478"/>
          <ac:spMkLst>
            <pc:docMk/>
            <pc:sldMk cId="1527018072" sldId="272"/>
            <ac:spMk id="2" creationId="{F7893AC8-1CC6-D8FD-E2E8-E986FD6278FE}"/>
          </ac:spMkLst>
        </pc:spChg>
        <pc:spChg chg="add mod">
          <ac:chgData name="Aleksander Rusakov" userId="105ebedd-5401-4120-b859-505ade47d8d9" providerId="ADAL" clId="{721A1164-1F14-4433-92AC-E836F5252AD5}" dt="2023-02-07T23:52:08.372" v="4281"/>
          <ac:spMkLst>
            <pc:docMk/>
            <pc:sldMk cId="1527018072" sldId="272"/>
            <ac:spMk id="3" creationId="{53CE1648-F262-22AD-D0BE-D8A223A87D59}"/>
          </ac:spMkLst>
        </pc:spChg>
        <pc:spChg chg="del">
          <ac:chgData name="Aleksander Rusakov" userId="105ebedd-5401-4120-b859-505ade47d8d9" providerId="ADAL" clId="{721A1164-1F14-4433-92AC-E836F5252AD5}" dt="2023-02-07T23:02:28.609" v="3305"/>
          <ac:spMkLst>
            <pc:docMk/>
            <pc:sldMk cId="1527018072" sldId="272"/>
            <ac:spMk id="3" creationId="{6B233489-82A5-47BA-8B6A-0839A74E5027}"/>
          </ac:spMkLst>
        </pc:spChg>
        <pc:spChg chg="mod">
          <ac:chgData name="Aleksander Rusakov" userId="105ebedd-5401-4120-b859-505ade47d8d9" providerId="ADAL" clId="{721A1164-1F14-4433-92AC-E836F5252AD5}" dt="2023-02-07T23:52:33.587" v="4323" actId="1038"/>
          <ac:spMkLst>
            <pc:docMk/>
            <pc:sldMk cId="1527018072" sldId="272"/>
            <ac:spMk id="4" creationId="{01E90BF1-CB36-CBA0-D71A-A5E2BD9DE9D1}"/>
          </ac:spMkLst>
        </pc:spChg>
        <pc:spChg chg="add mod">
          <ac:chgData name="Aleksander Rusakov" userId="105ebedd-5401-4120-b859-505ade47d8d9" providerId="ADAL" clId="{721A1164-1F14-4433-92AC-E836F5252AD5}" dt="2023-02-08T00:06:09.702" v="4748" actId="20577"/>
          <ac:spMkLst>
            <pc:docMk/>
            <pc:sldMk cId="1527018072" sldId="272"/>
            <ac:spMk id="6" creationId="{2BC26C56-5092-AED1-3A70-4581D9C92059}"/>
          </ac:spMkLst>
        </pc:spChg>
        <pc:spChg chg="add mod">
          <ac:chgData name="Aleksander Rusakov" userId="105ebedd-5401-4120-b859-505ade47d8d9" providerId="ADAL" clId="{721A1164-1F14-4433-92AC-E836F5252AD5}" dt="2023-02-07T23:53:55.108" v="4343" actId="1076"/>
          <ac:spMkLst>
            <pc:docMk/>
            <pc:sldMk cId="1527018072" sldId="272"/>
            <ac:spMk id="7" creationId="{2F8F8346-C0D2-95E3-924A-40FB53839173}"/>
          </ac:spMkLst>
        </pc:spChg>
        <pc:spChg chg="add mod">
          <ac:chgData name="Aleksander Rusakov" userId="105ebedd-5401-4120-b859-505ade47d8d9" providerId="ADAL" clId="{721A1164-1F14-4433-92AC-E836F5252AD5}" dt="2023-02-08T16:06:39.051" v="4845"/>
          <ac:spMkLst>
            <pc:docMk/>
            <pc:sldMk cId="1527018072" sldId="272"/>
            <ac:spMk id="8" creationId="{12B2EDBE-9AED-F7F7-DC70-98A269A22571}"/>
          </ac:spMkLst>
        </pc:spChg>
        <pc:spChg chg="add mod">
          <ac:chgData name="Aleksander Rusakov" userId="105ebedd-5401-4120-b859-505ade47d8d9" providerId="ADAL" clId="{721A1164-1F14-4433-92AC-E836F5252AD5}" dt="2023-02-08T16:06:39.051" v="4845"/>
          <ac:spMkLst>
            <pc:docMk/>
            <pc:sldMk cId="1527018072" sldId="272"/>
            <ac:spMk id="9" creationId="{EF6F0A83-1163-77D9-E156-8A487D6A0145}"/>
          </ac:spMkLst>
        </pc:spChg>
        <pc:picChg chg="add mod">
          <ac:chgData name="Aleksander Rusakov" userId="105ebedd-5401-4120-b859-505ade47d8d9" providerId="ADAL" clId="{721A1164-1F14-4433-92AC-E836F5252AD5}" dt="2023-02-07T23:52:15.779" v="4283" actId="14100"/>
          <ac:picMkLst>
            <pc:docMk/>
            <pc:sldMk cId="1527018072" sldId="272"/>
            <ac:picMk id="5" creationId="{DFB5D844-16AB-E78F-B934-C600574B5FFD}"/>
          </ac:picMkLst>
        </pc:picChg>
      </pc:sldChg>
      <pc:sldChg chg="addSp delSp modSp new mod modTransition">
        <pc:chgData name="Aleksander Rusakov" userId="105ebedd-5401-4120-b859-505ade47d8d9" providerId="ADAL" clId="{721A1164-1F14-4433-92AC-E836F5252AD5}" dt="2023-02-08T17:57:18.110" v="5749"/>
        <pc:sldMkLst>
          <pc:docMk/>
          <pc:sldMk cId="1588400072" sldId="273"/>
        </pc:sldMkLst>
        <pc:spChg chg="add mod">
          <ac:chgData name="Aleksander Rusakov" userId="105ebedd-5401-4120-b859-505ade47d8d9" providerId="ADAL" clId="{721A1164-1F14-4433-92AC-E836F5252AD5}" dt="2023-02-08T16:06:02.270" v="4839"/>
          <ac:spMkLst>
            <pc:docMk/>
            <pc:sldMk cId="1588400072" sldId="273"/>
            <ac:spMk id="2" creationId="{0BFB02BE-3BB5-2747-5753-4B697F759E90}"/>
          </ac:spMkLst>
        </pc:spChg>
        <pc:spChg chg="del">
          <ac:chgData name="Aleksander Rusakov" userId="105ebedd-5401-4120-b859-505ade47d8d9" providerId="ADAL" clId="{721A1164-1F14-4433-92AC-E836F5252AD5}" dt="2023-02-07T23:54:16.260" v="4344" actId="478"/>
          <ac:spMkLst>
            <pc:docMk/>
            <pc:sldMk cId="1588400072" sldId="273"/>
            <ac:spMk id="2" creationId="{5A816352-531C-3316-66BA-B0D380C6D251}"/>
          </ac:spMkLst>
        </pc:spChg>
        <pc:spChg chg="del">
          <ac:chgData name="Aleksander Rusakov" userId="105ebedd-5401-4120-b859-505ade47d8d9" providerId="ADAL" clId="{721A1164-1F14-4433-92AC-E836F5252AD5}" dt="2023-02-07T23:02:38.338" v="3306"/>
          <ac:spMkLst>
            <pc:docMk/>
            <pc:sldMk cId="1588400072" sldId="273"/>
            <ac:spMk id="3" creationId="{1D174FC2-4509-4B02-C4C0-BF5C7FC870EC}"/>
          </ac:spMkLst>
        </pc:spChg>
        <pc:spChg chg="add mod">
          <ac:chgData name="Aleksander Rusakov" userId="105ebedd-5401-4120-b859-505ade47d8d9" providerId="ADAL" clId="{721A1164-1F14-4433-92AC-E836F5252AD5}" dt="2023-02-07T23:54:17.379" v="4345"/>
          <ac:spMkLst>
            <pc:docMk/>
            <pc:sldMk cId="1588400072" sldId="273"/>
            <ac:spMk id="3" creationId="{48060A7E-BFB1-3D61-E91F-893386769DF2}"/>
          </ac:spMkLst>
        </pc:spChg>
        <pc:spChg chg="mod">
          <ac:chgData name="Aleksander Rusakov" userId="105ebedd-5401-4120-b859-505ade47d8d9" providerId="ADAL" clId="{721A1164-1F14-4433-92AC-E836F5252AD5}" dt="2023-02-07T23:54:56.287" v="4408" actId="1036"/>
          <ac:spMkLst>
            <pc:docMk/>
            <pc:sldMk cId="1588400072" sldId="273"/>
            <ac:spMk id="4" creationId="{95D3C61A-9967-6C72-FA64-5EFA4B99C211}"/>
          </ac:spMkLst>
        </pc:spChg>
        <pc:spChg chg="add mod">
          <ac:chgData name="Aleksander Rusakov" userId="105ebedd-5401-4120-b859-505ade47d8d9" providerId="ADAL" clId="{721A1164-1F14-4433-92AC-E836F5252AD5}" dt="2023-02-08T00:06:06.911" v="4747" actId="20577"/>
          <ac:spMkLst>
            <pc:docMk/>
            <pc:sldMk cId="1588400072" sldId="273"/>
            <ac:spMk id="6" creationId="{5EFEDC20-5B43-EAA3-4EE4-8762114BCCA3}"/>
          </ac:spMkLst>
        </pc:spChg>
        <pc:spChg chg="add mod">
          <ac:chgData name="Aleksander Rusakov" userId="105ebedd-5401-4120-b859-505ade47d8d9" providerId="ADAL" clId="{721A1164-1F14-4433-92AC-E836F5252AD5}" dt="2023-02-07T23:57:16.460" v="4469" actId="1076"/>
          <ac:spMkLst>
            <pc:docMk/>
            <pc:sldMk cId="1588400072" sldId="273"/>
            <ac:spMk id="7" creationId="{8C347DFF-63CD-640F-9AE2-7FEE066F8FAB}"/>
          </ac:spMkLst>
        </pc:spChg>
        <pc:spChg chg="add mod">
          <ac:chgData name="Aleksander Rusakov" userId="105ebedd-5401-4120-b859-505ade47d8d9" providerId="ADAL" clId="{721A1164-1F14-4433-92AC-E836F5252AD5}" dt="2023-02-08T16:06:02.270" v="4839"/>
          <ac:spMkLst>
            <pc:docMk/>
            <pc:sldMk cId="1588400072" sldId="273"/>
            <ac:spMk id="8" creationId="{74767D67-F290-4738-5351-8080D2107FC4}"/>
          </ac:spMkLst>
        </pc:spChg>
        <pc:spChg chg="add mod">
          <ac:chgData name="Aleksander Rusakov" userId="105ebedd-5401-4120-b859-505ade47d8d9" providerId="ADAL" clId="{721A1164-1F14-4433-92AC-E836F5252AD5}" dt="2023-02-08T16:06:02.270" v="4839"/>
          <ac:spMkLst>
            <pc:docMk/>
            <pc:sldMk cId="1588400072" sldId="273"/>
            <ac:spMk id="9" creationId="{8C78640F-4047-3D55-3C74-5E3B4430AC02}"/>
          </ac:spMkLst>
        </pc:spChg>
        <pc:picChg chg="add mod">
          <ac:chgData name="Aleksander Rusakov" userId="105ebedd-5401-4120-b859-505ade47d8d9" providerId="ADAL" clId="{721A1164-1F14-4433-92AC-E836F5252AD5}" dt="2023-02-07T23:54:33.713" v="4348" actId="14100"/>
          <ac:picMkLst>
            <pc:docMk/>
            <pc:sldMk cId="1588400072" sldId="273"/>
            <ac:picMk id="5" creationId="{5D8D94B3-5D2A-80C2-E93E-91895CFD575B}"/>
          </ac:picMkLst>
        </pc:picChg>
      </pc:sldChg>
      <pc:sldChg chg="addSp delSp modSp add mod ord modTransition">
        <pc:chgData name="Aleksander Rusakov" userId="105ebedd-5401-4120-b859-505ade47d8d9" providerId="ADAL" clId="{721A1164-1F14-4433-92AC-E836F5252AD5}" dt="2023-02-08T17:56:00.497" v="5733"/>
        <pc:sldMkLst>
          <pc:docMk/>
          <pc:sldMk cId="1537548290" sldId="290"/>
        </pc:sldMkLst>
        <pc:spChg chg="add mod">
          <ac:chgData name="Aleksander Rusakov" userId="105ebedd-5401-4120-b859-505ade47d8d9" providerId="ADAL" clId="{721A1164-1F14-4433-92AC-E836F5252AD5}" dt="2023-02-08T16:05:47.215" v="4835"/>
          <ac:spMkLst>
            <pc:docMk/>
            <pc:sldMk cId="1537548290" sldId="290"/>
            <ac:spMk id="2" creationId="{35B2DC2B-7460-05B3-D614-FA2D926D31D4}"/>
          </ac:spMkLst>
        </pc:spChg>
        <pc:spChg chg="add mod">
          <ac:chgData name="Aleksander Rusakov" userId="105ebedd-5401-4120-b859-505ade47d8d9" providerId="ADAL" clId="{721A1164-1F14-4433-92AC-E836F5252AD5}" dt="2023-02-08T16:05:47.215" v="4835"/>
          <ac:spMkLst>
            <pc:docMk/>
            <pc:sldMk cId="1537548290" sldId="290"/>
            <ac:spMk id="3" creationId="{51652E03-1C4F-C96B-37A1-375B5186240C}"/>
          </ac:spMkLst>
        </pc:spChg>
        <pc:spChg chg="add del mod">
          <ac:chgData name="Aleksander Rusakov" userId="105ebedd-5401-4120-b859-505ade47d8d9" providerId="ADAL" clId="{721A1164-1F14-4433-92AC-E836F5252AD5}" dt="2023-02-07T23:17:36.088" v="3469" actId="478"/>
          <ac:spMkLst>
            <pc:docMk/>
            <pc:sldMk cId="1537548290" sldId="290"/>
            <ac:spMk id="3" creationId="{D2B6402D-73DF-6668-1CA7-C166D54E4CB6}"/>
          </ac:spMkLst>
        </pc:spChg>
        <pc:spChg chg="add mod">
          <ac:chgData name="Aleksander Rusakov" userId="105ebedd-5401-4120-b859-505ade47d8d9" providerId="ADAL" clId="{721A1164-1F14-4433-92AC-E836F5252AD5}" dt="2023-02-08T16:05:47.215" v="4835"/>
          <ac:spMkLst>
            <pc:docMk/>
            <pc:sldMk cId="1537548290" sldId="290"/>
            <ac:spMk id="4" creationId="{3E19F19A-0B8F-AD14-3123-A971596928B7}"/>
          </ac:spMkLst>
        </pc:spChg>
        <pc:spChg chg="del">
          <ac:chgData name="Aleksander Rusakov" userId="105ebedd-5401-4120-b859-505ade47d8d9" providerId="ADAL" clId="{721A1164-1F14-4433-92AC-E836F5252AD5}" dt="2023-02-07T23:17:37.344" v="3470" actId="478"/>
          <ac:spMkLst>
            <pc:docMk/>
            <pc:sldMk cId="1537548290" sldId="290"/>
            <ac:spMk id="4" creationId="{BB3F9567-5935-41B6-8260-8C40CD977132}"/>
          </ac:spMkLst>
        </pc:spChg>
        <pc:spChg chg="add mod">
          <ac:chgData name="Aleksander Rusakov" userId="105ebedd-5401-4120-b859-505ade47d8d9" providerId="ADAL" clId="{721A1164-1F14-4433-92AC-E836F5252AD5}" dt="2023-02-07T23:29:08.491" v="3793" actId="1076"/>
          <ac:spMkLst>
            <pc:docMk/>
            <pc:sldMk cId="1537548290" sldId="290"/>
            <ac:spMk id="5" creationId="{63A2F58A-A39D-DFA7-2120-A194B2A8848C}"/>
          </ac:spMkLst>
        </pc:spChg>
        <pc:spChg chg="add mod">
          <ac:chgData name="Aleksander Rusakov" userId="105ebedd-5401-4120-b859-505ade47d8d9" providerId="ADAL" clId="{721A1164-1F14-4433-92AC-E836F5252AD5}" dt="2023-02-07T23:19:43.467" v="3528" actId="1036"/>
          <ac:spMkLst>
            <pc:docMk/>
            <pc:sldMk cId="1537548290" sldId="290"/>
            <ac:spMk id="6" creationId="{21D74CD8-6A8C-1EF9-0395-7ECA0557DAD3}"/>
          </ac:spMkLst>
        </pc:spChg>
        <pc:spChg chg="add mod">
          <ac:chgData name="Aleksander Rusakov" userId="105ebedd-5401-4120-b859-505ade47d8d9" providerId="ADAL" clId="{721A1164-1F14-4433-92AC-E836F5252AD5}" dt="2023-02-07T23:23:58.415" v="3668" actId="1076"/>
          <ac:spMkLst>
            <pc:docMk/>
            <pc:sldMk cId="1537548290" sldId="290"/>
            <ac:spMk id="7" creationId="{87FC5DC5-44FA-BDE9-D05E-6EE6A898EDB2}"/>
          </ac:spMkLst>
        </pc:spChg>
        <pc:spChg chg="del">
          <ac:chgData name="Aleksander Rusakov" userId="105ebedd-5401-4120-b859-505ade47d8d9" providerId="ADAL" clId="{721A1164-1F14-4433-92AC-E836F5252AD5}" dt="2023-02-07T23:17:29.918" v="3467" actId="478"/>
          <ac:spMkLst>
            <pc:docMk/>
            <pc:sldMk cId="1537548290" sldId="290"/>
            <ac:spMk id="10" creationId="{00000000-0000-0000-0000-000000000000}"/>
          </ac:spMkLst>
        </pc:spChg>
        <pc:spChg chg="mod">
          <ac:chgData name="Aleksander Rusakov" userId="105ebedd-5401-4120-b859-505ade47d8d9" providerId="ADAL" clId="{721A1164-1F14-4433-92AC-E836F5252AD5}" dt="2023-02-07T23:23:53.258" v="3659" actId="1038"/>
          <ac:spMkLst>
            <pc:docMk/>
            <pc:sldMk cId="1537548290" sldId="290"/>
            <ac:spMk id="12" creationId="{00000000-0000-0000-0000-000000000000}"/>
          </ac:spMkLst>
        </pc:spChg>
        <pc:picChg chg="mod">
          <ac:chgData name="Aleksander Rusakov" userId="105ebedd-5401-4120-b859-505ade47d8d9" providerId="ADAL" clId="{721A1164-1F14-4433-92AC-E836F5252AD5}" dt="2023-02-07T23:22:31.061" v="3583" actId="14100"/>
          <ac:picMkLst>
            <pc:docMk/>
            <pc:sldMk cId="1537548290" sldId="290"/>
            <ac:picMk id="13" creationId="{00000000-0000-0000-0000-000000000000}"/>
          </ac:picMkLst>
        </pc:picChg>
        <pc:cxnChg chg="del">
          <ac:chgData name="Aleksander Rusakov" userId="105ebedd-5401-4120-b859-505ade47d8d9" providerId="ADAL" clId="{721A1164-1F14-4433-92AC-E836F5252AD5}" dt="2023-02-07T23:17:32.480" v="3468" actId="478"/>
          <ac:cxnSpMkLst>
            <pc:docMk/>
            <pc:sldMk cId="1537548290" sldId="290"/>
            <ac:cxnSpMk id="8" creationId="{00000000-0000-0000-0000-000000000000}"/>
          </ac:cxnSpMkLst>
        </pc:cxnChg>
      </pc:sldChg>
      <pc:sldChg chg="addSp delSp modSp new mod modTransition">
        <pc:chgData name="Aleksander Rusakov" userId="105ebedd-5401-4120-b859-505ade47d8d9" providerId="ADAL" clId="{721A1164-1F14-4433-92AC-E836F5252AD5}" dt="2023-02-08T17:57:35.053" v="5751"/>
        <pc:sldMkLst>
          <pc:docMk/>
          <pc:sldMk cId="3258383594" sldId="291"/>
        </pc:sldMkLst>
        <pc:spChg chg="add mod">
          <ac:chgData name="Aleksander Rusakov" userId="105ebedd-5401-4120-b859-505ade47d8d9" providerId="ADAL" clId="{721A1164-1F14-4433-92AC-E836F5252AD5}" dt="2023-02-08T16:06:42.328" v="4846"/>
          <ac:spMkLst>
            <pc:docMk/>
            <pc:sldMk cId="3258383594" sldId="291"/>
            <ac:spMk id="2" creationId="{12BB4744-5126-E971-AC93-971869C14EB3}"/>
          </ac:spMkLst>
        </pc:spChg>
        <pc:spChg chg="del">
          <ac:chgData name="Aleksander Rusakov" userId="105ebedd-5401-4120-b859-505ade47d8d9" providerId="ADAL" clId="{721A1164-1F14-4433-92AC-E836F5252AD5}" dt="2023-02-07T23:57:48.574" v="4470" actId="478"/>
          <ac:spMkLst>
            <pc:docMk/>
            <pc:sldMk cId="3258383594" sldId="291"/>
            <ac:spMk id="2" creationId="{80DC1574-CE91-B97B-8DAE-442E672265A6}"/>
          </ac:spMkLst>
        </pc:spChg>
        <pc:spChg chg="del">
          <ac:chgData name="Aleksander Rusakov" userId="105ebedd-5401-4120-b859-505ade47d8d9" providerId="ADAL" clId="{721A1164-1F14-4433-92AC-E836F5252AD5}" dt="2023-02-07T23:02:48.824" v="3308"/>
          <ac:spMkLst>
            <pc:docMk/>
            <pc:sldMk cId="3258383594" sldId="291"/>
            <ac:spMk id="3" creationId="{1F1B5075-46B5-252B-D1CE-7A05907C127F}"/>
          </ac:spMkLst>
        </pc:spChg>
        <pc:spChg chg="add mod">
          <ac:chgData name="Aleksander Rusakov" userId="105ebedd-5401-4120-b859-505ade47d8d9" providerId="ADAL" clId="{721A1164-1F14-4433-92AC-E836F5252AD5}" dt="2023-02-07T23:57:49.957" v="4471"/>
          <ac:spMkLst>
            <pc:docMk/>
            <pc:sldMk cId="3258383594" sldId="291"/>
            <ac:spMk id="3" creationId="{4E4D10C0-AC62-244C-DD09-DDAF5948D3D1}"/>
          </ac:spMkLst>
        </pc:spChg>
        <pc:spChg chg="mod">
          <ac:chgData name="Aleksander Rusakov" userId="105ebedd-5401-4120-b859-505ade47d8d9" providerId="ADAL" clId="{721A1164-1F14-4433-92AC-E836F5252AD5}" dt="2023-02-07T23:58:23.475" v="4513" actId="1035"/>
          <ac:spMkLst>
            <pc:docMk/>
            <pc:sldMk cId="3258383594" sldId="291"/>
            <ac:spMk id="4" creationId="{85D049D9-8D59-C199-8572-8E6CF8234891}"/>
          </ac:spMkLst>
        </pc:spChg>
        <pc:spChg chg="add mod">
          <ac:chgData name="Aleksander Rusakov" userId="105ebedd-5401-4120-b859-505ade47d8d9" providerId="ADAL" clId="{721A1164-1F14-4433-92AC-E836F5252AD5}" dt="2023-02-08T00:06:02.736" v="4746" actId="20577"/>
          <ac:spMkLst>
            <pc:docMk/>
            <pc:sldMk cId="3258383594" sldId="291"/>
            <ac:spMk id="6" creationId="{A219CFAC-BF69-EF2E-C485-A66C5EC7E199}"/>
          </ac:spMkLst>
        </pc:spChg>
        <pc:spChg chg="add mod">
          <ac:chgData name="Aleksander Rusakov" userId="105ebedd-5401-4120-b859-505ade47d8d9" providerId="ADAL" clId="{721A1164-1F14-4433-92AC-E836F5252AD5}" dt="2023-02-07T23:59:34.972" v="4534" actId="14100"/>
          <ac:spMkLst>
            <pc:docMk/>
            <pc:sldMk cId="3258383594" sldId="291"/>
            <ac:spMk id="7" creationId="{24769009-D010-0CD9-8086-8B0F30E28499}"/>
          </ac:spMkLst>
        </pc:spChg>
        <pc:spChg chg="add mod">
          <ac:chgData name="Aleksander Rusakov" userId="105ebedd-5401-4120-b859-505ade47d8d9" providerId="ADAL" clId="{721A1164-1F14-4433-92AC-E836F5252AD5}" dt="2023-02-08T16:06:42.328" v="4846"/>
          <ac:spMkLst>
            <pc:docMk/>
            <pc:sldMk cId="3258383594" sldId="291"/>
            <ac:spMk id="8" creationId="{967D8575-77DB-BC84-FCA6-E09B6243A1E1}"/>
          </ac:spMkLst>
        </pc:spChg>
        <pc:spChg chg="add mod">
          <ac:chgData name="Aleksander Rusakov" userId="105ebedd-5401-4120-b859-505ade47d8d9" providerId="ADAL" clId="{721A1164-1F14-4433-92AC-E836F5252AD5}" dt="2023-02-08T16:06:42.328" v="4846"/>
          <ac:spMkLst>
            <pc:docMk/>
            <pc:sldMk cId="3258383594" sldId="291"/>
            <ac:spMk id="9" creationId="{F653FA50-D8EA-A73E-399A-D15FD2E1A596}"/>
          </ac:spMkLst>
        </pc:spChg>
        <pc:picChg chg="add mod">
          <ac:chgData name="Aleksander Rusakov" userId="105ebedd-5401-4120-b859-505ade47d8d9" providerId="ADAL" clId="{721A1164-1F14-4433-92AC-E836F5252AD5}" dt="2023-02-07T23:58:04.013" v="4473" actId="14100"/>
          <ac:picMkLst>
            <pc:docMk/>
            <pc:sldMk cId="3258383594" sldId="291"/>
            <ac:picMk id="5" creationId="{56854CC7-1DD0-8390-3AED-FEF028440132}"/>
          </ac:picMkLst>
        </pc:picChg>
      </pc:sldChg>
      <pc:sldChg chg="addSp delSp modSp new mod modTransition">
        <pc:chgData name="Aleksander Rusakov" userId="105ebedd-5401-4120-b859-505ade47d8d9" providerId="ADAL" clId="{721A1164-1F14-4433-92AC-E836F5252AD5}" dt="2023-02-08T17:57:48.726" v="5754"/>
        <pc:sldMkLst>
          <pc:docMk/>
          <pc:sldMk cId="3957783785" sldId="292"/>
        </pc:sldMkLst>
        <pc:spChg chg="del">
          <ac:chgData name="Aleksander Rusakov" userId="105ebedd-5401-4120-b859-505ade47d8d9" providerId="ADAL" clId="{721A1164-1F14-4433-92AC-E836F5252AD5}" dt="2023-02-08T00:00:27.551" v="4551" actId="478"/>
          <ac:spMkLst>
            <pc:docMk/>
            <pc:sldMk cId="3957783785" sldId="292"/>
            <ac:spMk id="2" creationId="{1CDC7A48-5AF3-4668-D800-432402CBAB08}"/>
          </ac:spMkLst>
        </pc:spChg>
        <pc:spChg chg="add mod">
          <ac:chgData name="Aleksander Rusakov" userId="105ebedd-5401-4120-b859-505ade47d8d9" providerId="ADAL" clId="{721A1164-1F14-4433-92AC-E836F5252AD5}" dt="2023-02-08T16:06:04.730" v="4840"/>
          <ac:spMkLst>
            <pc:docMk/>
            <pc:sldMk cId="3957783785" sldId="292"/>
            <ac:spMk id="2" creationId="{84B04013-1AD2-A407-6E5E-9B9ECD8149F0}"/>
          </ac:spMkLst>
        </pc:spChg>
        <pc:spChg chg="del">
          <ac:chgData name="Aleksander Rusakov" userId="105ebedd-5401-4120-b859-505ade47d8d9" providerId="ADAL" clId="{721A1164-1F14-4433-92AC-E836F5252AD5}" dt="2023-02-07T23:03:04.158" v="3310"/>
          <ac:spMkLst>
            <pc:docMk/>
            <pc:sldMk cId="3957783785" sldId="292"/>
            <ac:spMk id="3" creationId="{726F762D-BC12-6F2F-3861-D97E08437F00}"/>
          </ac:spMkLst>
        </pc:spChg>
        <pc:spChg chg="add mod">
          <ac:chgData name="Aleksander Rusakov" userId="105ebedd-5401-4120-b859-505ade47d8d9" providerId="ADAL" clId="{721A1164-1F14-4433-92AC-E836F5252AD5}" dt="2023-02-08T00:00:30.359" v="4552"/>
          <ac:spMkLst>
            <pc:docMk/>
            <pc:sldMk cId="3957783785" sldId="292"/>
            <ac:spMk id="3" creationId="{E7604290-ED65-8D0C-A01F-5B086C8096DF}"/>
          </ac:spMkLst>
        </pc:spChg>
        <pc:spChg chg="mod">
          <ac:chgData name="Aleksander Rusakov" userId="105ebedd-5401-4120-b859-505ade47d8d9" providerId="ADAL" clId="{721A1164-1F14-4433-92AC-E836F5252AD5}" dt="2023-02-08T00:00:59.663" v="4606" actId="1036"/>
          <ac:spMkLst>
            <pc:docMk/>
            <pc:sldMk cId="3957783785" sldId="292"/>
            <ac:spMk id="4" creationId="{23F1B0E8-DB89-37B9-891D-C70900239370}"/>
          </ac:spMkLst>
        </pc:spChg>
        <pc:spChg chg="add mod">
          <ac:chgData name="Aleksander Rusakov" userId="105ebedd-5401-4120-b859-505ade47d8d9" providerId="ADAL" clId="{721A1164-1F14-4433-92AC-E836F5252AD5}" dt="2023-02-08T00:03:08.950" v="4663" actId="1036"/>
          <ac:spMkLst>
            <pc:docMk/>
            <pc:sldMk cId="3957783785" sldId="292"/>
            <ac:spMk id="6" creationId="{9944AB2B-3674-9653-2D0E-5A3E85B41107}"/>
          </ac:spMkLst>
        </pc:spChg>
        <pc:spChg chg="add mod">
          <ac:chgData name="Aleksander Rusakov" userId="105ebedd-5401-4120-b859-505ade47d8d9" providerId="ADAL" clId="{721A1164-1F14-4433-92AC-E836F5252AD5}" dt="2023-02-08T00:03:05.649" v="4651" actId="1036"/>
          <ac:spMkLst>
            <pc:docMk/>
            <pc:sldMk cId="3957783785" sldId="292"/>
            <ac:spMk id="7" creationId="{A053C30E-CEDB-F6F1-FBCC-4B76DE2144D3}"/>
          </ac:spMkLst>
        </pc:spChg>
        <pc:spChg chg="add mod">
          <ac:chgData name="Aleksander Rusakov" userId="105ebedd-5401-4120-b859-505ade47d8d9" providerId="ADAL" clId="{721A1164-1F14-4433-92AC-E836F5252AD5}" dt="2023-02-08T16:06:04.730" v="4840"/>
          <ac:spMkLst>
            <pc:docMk/>
            <pc:sldMk cId="3957783785" sldId="292"/>
            <ac:spMk id="8" creationId="{DD15A72B-77A6-2A96-E6CA-7EEA410A142F}"/>
          </ac:spMkLst>
        </pc:spChg>
        <pc:spChg chg="add mod">
          <ac:chgData name="Aleksander Rusakov" userId="105ebedd-5401-4120-b859-505ade47d8d9" providerId="ADAL" clId="{721A1164-1F14-4433-92AC-E836F5252AD5}" dt="2023-02-08T16:06:04.730" v="4840"/>
          <ac:spMkLst>
            <pc:docMk/>
            <pc:sldMk cId="3957783785" sldId="292"/>
            <ac:spMk id="9" creationId="{39BAC609-17A2-7711-96A0-F1E3B68E8072}"/>
          </ac:spMkLst>
        </pc:spChg>
        <pc:picChg chg="add mod">
          <ac:chgData name="Aleksander Rusakov" userId="105ebedd-5401-4120-b859-505ade47d8d9" providerId="ADAL" clId="{721A1164-1F14-4433-92AC-E836F5252AD5}" dt="2023-02-08T00:01:13.158" v="4611" actId="1037"/>
          <ac:picMkLst>
            <pc:docMk/>
            <pc:sldMk cId="3957783785" sldId="292"/>
            <ac:picMk id="5" creationId="{C3FA8E6C-49FD-0900-DB47-E4F3AF79D2AD}"/>
          </ac:picMkLst>
        </pc:picChg>
      </pc:sldChg>
      <pc:sldChg chg="addSp delSp modSp new mod modTransition">
        <pc:chgData name="Aleksander Rusakov" userId="105ebedd-5401-4120-b859-505ade47d8d9" providerId="ADAL" clId="{721A1164-1F14-4433-92AC-E836F5252AD5}" dt="2023-02-08T17:57:57.660" v="5756"/>
        <pc:sldMkLst>
          <pc:docMk/>
          <pc:sldMk cId="2254758191" sldId="293"/>
        </pc:sldMkLst>
        <pc:spChg chg="del">
          <ac:chgData name="Aleksander Rusakov" userId="105ebedd-5401-4120-b859-505ade47d8d9" providerId="ADAL" clId="{721A1164-1F14-4433-92AC-E836F5252AD5}" dt="2023-02-08T00:03:24.735" v="4665" actId="478"/>
          <ac:spMkLst>
            <pc:docMk/>
            <pc:sldMk cId="2254758191" sldId="293"/>
            <ac:spMk id="2" creationId="{1D03C06D-6615-FBA7-5677-3AB2FB53CFE1}"/>
          </ac:spMkLst>
        </pc:spChg>
        <pc:spChg chg="add mod">
          <ac:chgData name="Aleksander Rusakov" userId="105ebedd-5401-4120-b859-505ade47d8d9" providerId="ADAL" clId="{721A1164-1F14-4433-92AC-E836F5252AD5}" dt="2023-02-08T16:06:47.643" v="4847"/>
          <ac:spMkLst>
            <pc:docMk/>
            <pc:sldMk cId="2254758191" sldId="293"/>
            <ac:spMk id="2" creationId="{440DB116-53D7-5D49-EFEB-88144006AEE0}"/>
          </ac:spMkLst>
        </pc:spChg>
        <pc:spChg chg="del">
          <ac:chgData name="Aleksander Rusakov" userId="105ebedd-5401-4120-b859-505ade47d8d9" providerId="ADAL" clId="{721A1164-1F14-4433-92AC-E836F5252AD5}" dt="2023-02-07T23:03:18.174" v="3312"/>
          <ac:spMkLst>
            <pc:docMk/>
            <pc:sldMk cId="2254758191" sldId="293"/>
            <ac:spMk id="3" creationId="{7AC2043A-CA6D-FFF9-7164-9467D02D5518}"/>
          </ac:spMkLst>
        </pc:spChg>
        <pc:spChg chg="add mod">
          <ac:chgData name="Aleksander Rusakov" userId="105ebedd-5401-4120-b859-505ade47d8d9" providerId="ADAL" clId="{721A1164-1F14-4433-92AC-E836F5252AD5}" dt="2023-02-08T00:03:21.469" v="4664"/>
          <ac:spMkLst>
            <pc:docMk/>
            <pc:sldMk cId="2254758191" sldId="293"/>
            <ac:spMk id="3" creationId="{EF7E0A2A-067F-271E-5742-3BF9F37C81EE}"/>
          </ac:spMkLst>
        </pc:spChg>
        <pc:spChg chg="mod">
          <ac:chgData name="Aleksander Rusakov" userId="105ebedd-5401-4120-b859-505ade47d8d9" providerId="ADAL" clId="{721A1164-1F14-4433-92AC-E836F5252AD5}" dt="2023-02-08T00:04:03.992" v="4714" actId="1036"/>
          <ac:spMkLst>
            <pc:docMk/>
            <pc:sldMk cId="2254758191" sldId="293"/>
            <ac:spMk id="4" creationId="{368FD6AC-1ECC-DB58-8DE3-F62D31EBE5C9}"/>
          </ac:spMkLst>
        </pc:spChg>
        <pc:spChg chg="add mod">
          <ac:chgData name="Aleksander Rusakov" userId="105ebedd-5401-4120-b859-505ade47d8d9" providerId="ADAL" clId="{721A1164-1F14-4433-92AC-E836F5252AD5}" dt="2023-02-08T00:05:28.549" v="4737" actId="14100"/>
          <ac:spMkLst>
            <pc:docMk/>
            <pc:sldMk cId="2254758191" sldId="293"/>
            <ac:spMk id="6" creationId="{FCB1FCD9-673D-9496-2249-1B259FD96BAD}"/>
          </ac:spMkLst>
        </pc:spChg>
        <pc:spChg chg="add mod">
          <ac:chgData name="Aleksander Rusakov" userId="105ebedd-5401-4120-b859-505ade47d8d9" providerId="ADAL" clId="{721A1164-1F14-4433-92AC-E836F5252AD5}" dt="2023-02-08T00:05:47.389" v="4743" actId="1036"/>
          <ac:spMkLst>
            <pc:docMk/>
            <pc:sldMk cId="2254758191" sldId="293"/>
            <ac:spMk id="7" creationId="{073A5F9C-2917-145D-5BCD-54FCA2345876}"/>
          </ac:spMkLst>
        </pc:spChg>
        <pc:spChg chg="add mod">
          <ac:chgData name="Aleksander Rusakov" userId="105ebedd-5401-4120-b859-505ade47d8d9" providerId="ADAL" clId="{721A1164-1F14-4433-92AC-E836F5252AD5}" dt="2023-02-08T16:06:47.643" v="4847"/>
          <ac:spMkLst>
            <pc:docMk/>
            <pc:sldMk cId="2254758191" sldId="293"/>
            <ac:spMk id="8" creationId="{27D9AE46-4717-C1B9-1101-3AB95FB17B87}"/>
          </ac:spMkLst>
        </pc:spChg>
        <pc:spChg chg="add mod">
          <ac:chgData name="Aleksander Rusakov" userId="105ebedd-5401-4120-b859-505ade47d8d9" providerId="ADAL" clId="{721A1164-1F14-4433-92AC-E836F5252AD5}" dt="2023-02-08T16:06:47.643" v="4847"/>
          <ac:spMkLst>
            <pc:docMk/>
            <pc:sldMk cId="2254758191" sldId="293"/>
            <ac:spMk id="9" creationId="{5E65C112-0A28-2E7D-D131-55EEAE1C9049}"/>
          </ac:spMkLst>
        </pc:spChg>
        <pc:picChg chg="add mod">
          <ac:chgData name="Aleksander Rusakov" userId="105ebedd-5401-4120-b859-505ade47d8d9" providerId="ADAL" clId="{721A1164-1F14-4433-92AC-E836F5252AD5}" dt="2023-02-08T00:03:37.595" v="4672" actId="14100"/>
          <ac:picMkLst>
            <pc:docMk/>
            <pc:sldMk cId="2254758191" sldId="293"/>
            <ac:picMk id="5" creationId="{B08BBCED-FE88-509C-91BF-5D7319E9729C}"/>
          </ac:picMkLst>
        </pc:picChg>
      </pc:sldChg>
      <pc:sldChg chg="addSp modSp new mod modTransition">
        <pc:chgData name="Aleksander Rusakov" userId="105ebedd-5401-4120-b859-505ade47d8d9" providerId="ADAL" clId="{721A1164-1F14-4433-92AC-E836F5252AD5}" dt="2023-02-08T17:58:37" v="5759"/>
        <pc:sldMkLst>
          <pc:docMk/>
          <pc:sldMk cId="515522439" sldId="294"/>
        </pc:sldMkLst>
        <pc:spChg chg="mod">
          <ac:chgData name="Aleksander Rusakov" userId="105ebedd-5401-4120-b859-505ade47d8d9" providerId="ADAL" clId="{721A1164-1F14-4433-92AC-E836F5252AD5}" dt="2023-02-08T17:09:06.206" v="5627" actId="20577"/>
          <ac:spMkLst>
            <pc:docMk/>
            <pc:sldMk cId="515522439" sldId="294"/>
            <ac:spMk id="2" creationId="{4240CDD7-83A4-1B98-1EAF-2862782152BD}"/>
          </ac:spMkLst>
        </pc:spChg>
        <pc:spChg chg="mod">
          <ac:chgData name="Aleksander Rusakov" userId="105ebedd-5401-4120-b859-505ade47d8d9" providerId="ADAL" clId="{721A1164-1F14-4433-92AC-E836F5252AD5}" dt="2023-02-08T17:01:24.393" v="5383" actId="1076"/>
          <ac:spMkLst>
            <pc:docMk/>
            <pc:sldMk cId="515522439" sldId="294"/>
            <ac:spMk id="3" creationId="{4E0DF442-A030-959B-8150-D99891636614}"/>
          </ac:spMkLst>
        </pc:spChg>
        <pc:spChg chg="mod">
          <ac:chgData name="Aleksander Rusakov" userId="105ebedd-5401-4120-b859-505ade47d8d9" providerId="ADAL" clId="{721A1164-1F14-4433-92AC-E836F5252AD5}" dt="2023-02-08T17:00:43.459" v="5382" actId="207"/>
          <ac:spMkLst>
            <pc:docMk/>
            <pc:sldMk cId="515522439" sldId="294"/>
            <ac:spMk id="4" creationId="{3A2688C5-6B9E-EE1C-FFF5-729A9454F6B2}"/>
          </ac:spMkLst>
        </pc:spChg>
        <pc:spChg chg="add mod">
          <ac:chgData name="Aleksander Rusakov" userId="105ebedd-5401-4120-b859-505ade47d8d9" providerId="ADAL" clId="{721A1164-1F14-4433-92AC-E836F5252AD5}" dt="2023-02-08T16:29:22.051" v="4929"/>
          <ac:spMkLst>
            <pc:docMk/>
            <pc:sldMk cId="515522439" sldId="294"/>
            <ac:spMk id="5" creationId="{7A4E73CD-E6FD-7C0D-7767-982EEA094E7F}"/>
          </ac:spMkLst>
        </pc:spChg>
        <pc:spChg chg="add mod">
          <ac:chgData name="Aleksander Rusakov" userId="105ebedd-5401-4120-b859-505ade47d8d9" providerId="ADAL" clId="{721A1164-1F14-4433-92AC-E836F5252AD5}" dt="2023-02-08T16:29:22.051" v="4929"/>
          <ac:spMkLst>
            <pc:docMk/>
            <pc:sldMk cId="515522439" sldId="294"/>
            <ac:spMk id="6" creationId="{69BE9D47-FE51-9F7D-6071-06377F09A1F0}"/>
          </ac:spMkLst>
        </pc:spChg>
        <pc:spChg chg="add mod">
          <ac:chgData name="Aleksander Rusakov" userId="105ebedd-5401-4120-b859-505ade47d8d9" providerId="ADAL" clId="{721A1164-1F14-4433-92AC-E836F5252AD5}" dt="2023-02-08T16:29:22.051" v="4929"/>
          <ac:spMkLst>
            <pc:docMk/>
            <pc:sldMk cId="515522439" sldId="294"/>
            <ac:spMk id="7" creationId="{54DECBED-3DAC-7537-614B-306DAD9CFB39}"/>
          </ac:spMkLst>
        </pc:spChg>
        <pc:grpChg chg="add mod ord">
          <ac:chgData name="Aleksander Rusakov" userId="105ebedd-5401-4120-b859-505ade47d8d9" providerId="ADAL" clId="{721A1164-1F14-4433-92AC-E836F5252AD5}" dt="2023-02-08T17:00:36.763" v="5381" actId="167"/>
          <ac:grpSpMkLst>
            <pc:docMk/>
            <pc:sldMk cId="515522439" sldId="294"/>
            <ac:grpSpMk id="16" creationId="{5F73F253-F21F-42CB-60E7-BBF7FADA0AFE}"/>
          </ac:grpSpMkLst>
        </pc:grpChg>
        <pc:picChg chg="add mod">
          <ac:chgData name="Aleksander Rusakov" userId="105ebedd-5401-4120-b859-505ade47d8d9" providerId="ADAL" clId="{721A1164-1F14-4433-92AC-E836F5252AD5}" dt="2023-02-08T17:00:15.827" v="5377" actId="164"/>
          <ac:picMkLst>
            <pc:docMk/>
            <pc:sldMk cId="515522439" sldId="294"/>
            <ac:picMk id="9" creationId="{67CFEA56-BE5B-B402-5963-C2DD6A07C87B}"/>
          </ac:picMkLst>
        </pc:picChg>
        <pc:picChg chg="add mod">
          <ac:chgData name="Aleksander Rusakov" userId="105ebedd-5401-4120-b859-505ade47d8d9" providerId="ADAL" clId="{721A1164-1F14-4433-92AC-E836F5252AD5}" dt="2023-02-08T17:00:15.827" v="5377" actId="164"/>
          <ac:picMkLst>
            <pc:docMk/>
            <pc:sldMk cId="515522439" sldId="294"/>
            <ac:picMk id="11" creationId="{102B0E8C-971C-81EB-319A-D96BCF7785CF}"/>
          </ac:picMkLst>
        </pc:picChg>
        <pc:picChg chg="add mod">
          <ac:chgData name="Aleksander Rusakov" userId="105ebedd-5401-4120-b859-505ade47d8d9" providerId="ADAL" clId="{721A1164-1F14-4433-92AC-E836F5252AD5}" dt="2023-02-08T17:00:15.827" v="5377" actId="164"/>
          <ac:picMkLst>
            <pc:docMk/>
            <pc:sldMk cId="515522439" sldId="294"/>
            <ac:picMk id="13" creationId="{92B32F16-DC1F-85D8-5D30-BA3CEBE53F90}"/>
          </ac:picMkLst>
        </pc:picChg>
        <pc:picChg chg="add mod">
          <ac:chgData name="Aleksander Rusakov" userId="105ebedd-5401-4120-b859-505ade47d8d9" providerId="ADAL" clId="{721A1164-1F14-4433-92AC-E836F5252AD5}" dt="2023-02-08T17:00:15.827" v="5377" actId="164"/>
          <ac:picMkLst>
            <pc:docMk/>
            <pc:sldMk cId="515522439" sldId="294"/>
            <ac:picMk id="15" creationId="{9D2CF012-724B-5ECE-2D16-CB5BB1A8A3A4}"/>
          </ac:picMkLst>
        </pc:picChg>
      </pc:sldChg>
      <pc:sldChg chg="addSp delSp modSp new mod modTransition setBg">
        <pc:chgData name="Aleksander Rusakov" userId="105ebedd-5401-4120-b859-505ade47d8d9" providerId="ADAL" clId="{721A1164-1F14-4433-92AC-E836F5252AD5}" dt="2023-02-08T18:01:31.019" v="5769"/>
        <pc:sldMkLst>
          <pc:docMk/>
          <pc:sldMk cId="4238503844" sldId="295"/>
        </pc:sldMkLst>
        <pc:spChg chg="mod">
          <ac:chgData name="Aleksander Rusakov" userId="105ebedd-5401-4120-b859-505ade47d8d9" providerId="ADAL" clId="{721A1164-1F14-4433-92AC-E836F5252AD5}" dt="2023-02-08T16:30:23.696" v="4954" actId="2711"/>
          <ac:spMkLst>
            <pc:docMk/>
            <pc:sldMk cId="4238503844" sldId="295"/>
            <ac:spMk id="2" creationId="{00E75698-3477-C2E4-4E10-E3EE3DA6BC30}"/>
          </ac:spMkLst>
        </pc:spChg>
        <pc:spChg chg="del">
          <ac:chgData name="Aleksander Rusakov" userId="105ebedd-5401-4120-b859-505ade47d8d9" providerId="ADAL" clId="{721A1164-1F14-4433-92AC-E836F5252AD5}" dt="2023-02-08T16:25:11.263" v="4850" actId="478"/>
          <ac:spMkLst>
            <pc:docMk/>
            <pc:sldMk cId="4238503844" sldId="295"/>
            <ac:spMk id="3" creationId="{23937A24-419F-F8F0-DCE0-5836E8D5265A}"/>
          </ac:spMkLst>
        </pc:spChg>
        <pc:spChg chg="mod">
          <ac:chgData name="Aleksander Rusakov" userId="105ebedd-5401-4120-b859-505ade47d8d9" providerId="ADAL" clId="{721A1164-1F14-4433-92AC-E836F5252AD5}" dt="2023-02-08T16:27:34.004" v="4927" actId="1036"/>
          <ac:spMkLst>
            <pc:docMk/>
            <pc:sldMk cId="4238503844" sldId="295"/>
            <ac:spMk id="4" creationId="{B51CAB27-9EE2-7EFC-AD10-B4D0B06CB001}"/>
          </ac:spMkLst>
        </pc:spChg>
        <pc:spChg chg="add mod">
          <ac:chgData name="Aleksander Rusakov" userId="105ebedd-5401-4120-b859-505ade47d8d9" providerId="ADAL" clId="{721A1164-1F14-4433-92AC-E836F5252AD5}" dt="2023-02-08T16:29:46.912" v="4930" actId="1076"/>
          <ac:spMkLst>
            <pc:docMk/>
            <pc:sldMk cId="4238503844" sldId="295"/>
            <ac:spMk id="5" creationId="{8E168E3A-345C-26B2-60FE-3C2B859E5E1F}"/>
          </ac:spMkLst>
        </pc:spChg>
        <pc:spChg chg="add mod">
          <ac:chgData name="Aleksander Rusakov" userId="105ebedd-5401-4120-b859-505ade47d8d9" providerId="ADAL" clId="{721A1164-1F14-4433-92AC-E836F5252AD5}" dt="2023-02-08T16:29:46.912" v="4930" actId="1076"/>
          <ac:spMkLst>
            <pc:docMk/>
            <pc:sldMk cId="4238503844" sldId="295"/>
            <ac:spMk id="6" creationId="{B6CE3FAC-9B08-6633-44C3-C442D5799B5A}"/>
          </ac:spMkLst>
        </pc:spChg>
        <pc:spChg chg="add">
          <ac:chgData name="Aleksander Rusakov" userId="105ebedd-5401-4120-b859-505ade47d8d9" providerId="ADAL" clId="{721A1164-1F14-4433-92AC-E836F5252AD5}" dt="2023-02-08T16:26:29.604" v="4908" actId="26606"/>
          <ac:spMkLst>
            <pc:docMk/>
            <pc:sldMk cId="4238503844" sldId="295"/>
            <ac:spMk id="9" creationId="{042E603F-28B7-4831-BF23-65FBAB13D5FB}"/>
          </ac:spMkLst>
        </pc:spChg>
        <pc:spChg chg="add">
          <ac:chgData name="Aleksander Rusakov" userId="105ebedd-5401-4120-b859-505ade47d8d9" providerId="ADAL" clId="{721A1164-1F14-4433-92AC-E836F5252AD5}" dt="2023-02-08T16:26:29.604" v="4908" actId="26606"/>
          <ac:spMkLst>
            <pc:docMk/>
            <pc:sldMk cId="4238503844" sldId="295"/>
            <ac:spMk id="11" creationId="{4D39700F-2B10-4402-A7DD-06EE2245880D}"/>
          </ac:spMkLst>
        </pc:spChg>
        <pc:spChg chg="add">
          <ac:chgData name="Aleksander Rusakov" userId="105ebedd-5401-4120-b859-505ade47d8d9" providerId="ADAL" clId="{721A1164-1F14-4433-92AC-E836F5252AD5}" dt="2023-02-08T16:26:29.604" v="4908" actId="26606"/>
          <ac:spMkLst>
            <pc:docMk/>
            <pc:sldMk cId="4238503844" sldId="295"/>
            <ac:spMk id="13" creationId="{6DA65B90-7B06-4499-91BA-CDDD36132481}"/>
          </ac:spMkLst>
        </pc:spChg>
        <pc:spChg chg="add">
          <ac:chgData name="Aleksander Rusakov" userId="105ebedd-5401-4120-b859-505ade47d8d9" providerId="ADAL" clId="{721A1164-1F14-4433-92AC-E836F5252AD5}" dt="2023-02-08T16:26:29.604" v="4908" actId="26606"/>
          <ac:spMkLst>
            <pc:docMk/>
            <pc:sldMk cId="4238503844" sldId="295"/>
            <ac:spMk id="15" creationId="{7E65BFC2-BDC8-404D-8A5B-5D18A461B7E7}"/>
          </ac:spMkLst>
        </pc:spChg>
        <pc:spChg chg="add">
          <ac:chgData name="Aleksander Rusakov" userId="105ebedd-5401-4120-b859-505ade47d8d9" providerId="ADAL" clId="{721A1164-1F14-4433-92AC-E836F5252AD5}" dt="2023-02-08T16:26:29.604" v="4908" actId="26606"/>
          <ac:spMkLst>
            <pc:docMk/>
            <pc:sldMk cId="4238503844" sldId="295"/>
            <ac:spMk id="17" creationId="{A8692CD0-B857-410A-881C-A1F31FB7F298}"/>
          </ac:spMkLst>
        </pc:spChg>
      </pc:sldChg>
      <pc:sldMasterChg chg="del delSldLayout">
        <pc:chgData name="Aleksander Rusakov" userId="105ebedd-5401-4120-b859-505ade47d8d9" providerId="ADAL" clId="{721A1164-1F14-4433-92AC-E836F5252AD5}" dt="2023-02-07T17:53:19.217" v="458" actId="26606"/>
        <pc:sldMasterMkLst>
          <pc:docMk/>
          <pc:sldMasterMk cId="2464577075" sldId="2147483648"/>
        </pc:sldMasterMkLst>
        <pc:sldLayoutChg chg="del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2464577075" sldId="2147483648"/>
            <pc:sldLayoutMk cId="3419327689" sldId="2147483649"/>
          </pc:sldLayoutMkLst>
        </pc:sldLayoutChg>
        <pc:sldLayoutChg chg="del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2464577075" sldId="2147483648"/>
            <pc:sldLayoutMk cId="328752039" sldId="2147483650"/>
          </pc:sldLayoutMkLst>
        </pc:sldLayoutChg>
        <pc:sldLayoutChg chg="del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2464577075" sldId="2147483648"/>
            <pc:sldLayoutMk cId="1296237926" sldId="2147483651"/>
          </pc:sldLayoutMkLst>
        </pc:sldLayoutChg>
        <pc:sldLayoutChg chg="del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2464577075" sldId="2147483648"/>
            <pc:sldLayoutMk cId="597801241" sldId="2147483652"/>
          </pc:sldLayoutMkLst>
        </pc:sldLayoutChg>
        <pc:sldLayoutChg chg="del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2464577075" sldId="2147483648"/>
            <pc:sldLayoutMk cId="1469131500" sldId="2147483653"/>
          </pc:sldLayoutMkLst>
        </pc:sldLayoutChg>
        <pc:sldLayoutChg chg="del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2464577075" sldId="2147483648"/>
            <pc:sldLayoutMk cId="1246909934" sldId="2147483654"/>
          </pc:sldLayoutMkLst>
        </pc:sldLayoutChg>
        <pc:sldLayoutChg chg="del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2464577075" sldId="2147483648"/>
            <pc:sldLayoutMk cId="2377581068" sldId="2147483655"/>
          </pc:sldLayoutMkLst>
        </pc:sldLayoutChg>
        <pc:sldLayoutChg chg="del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2464577075" sldId="2147483648"/>
            <pc:sldLayoutMk cId="155232961" sldId="2147483656"/>
          </pc:sldLayoutMkLst>
        </pc:sldLayoutChg>
        <pc:sldLayoutChg chg="del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2464577075" sldId="2147483648"/>
            <pc:sldLayoutMk cId="1532780767" sldId="2147483657"/>
          </pc:sldLayoutMkLst>
        </pc:sldLayoutChg>
        <pc:sldLayoutChg chg="del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2464577075" sldId="2147483648"/>
            <pc:sldLayoutMk cId="3284042821" sldId="2147483658"/>
          </pc:sldLayoutMkLst>
        </pc:sldLayoutChg>
        <pc:sldLayoutChg chg="del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2464577075" sldId="2147483648"/>
            <pc:sldLayoutMk cId="182465198" sldId="2147483659"/>
          </pc:sldLayoutMkLst>
        </pc:sldLayoutChg>
      </pc:sldMasterChg>
      <pc:sldMasterChg chg="add addSldLayout">
        <pc:chgData name="Aleksander Rusakov" userId="105ebedd-5401-4120-b859-505ade47d8d9" providerId="ADAL" clId="{721A1164-1F14-4433-92AC-E836F5252AD5}" dt="2023-02-07T17:53:19.217" v="458" actId="26606"/>
        <pc:sldMasterMkLst>
          <pc:docMk/>
          <pc:sldMasterMk cId="1928603998" sldId="2147483699"/>
        </pc:sldMasterMkLst>
        <pc:sldLayoutChg chg="add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1928603998" sldId="2147483699"/>
            <pc:sldLayoutMk cId="3921475125" sldId="2147483688"/>
          </pc:sldLayoutMkLst>
        </pc:sldLayoutChg>
        <pc:sldLayoutChg chg="add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1928603998" sldId="2147483699"/>
            <pc:sldLayoutMk cId="3309685004" sldId="2147483689"/>
          </pc:sldLayoutMkLst>
        </pc:sldLayoutChg>
        <pc:sldLayoutChg chg="add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1928603998" sldId="2147483699"/>
            <pc:sldLayoutMk cId="1744518984" sldId="2147483690"/>
          </pc:sldLayoutMkLst>
        </pc:sldLayoutChg>
        <pc:sldLayoutChg chg="add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1928603998" sldId="2147483699"/>
            <pc:sldLayoutMk cId="982377694" sldId="2147483691"/>
          </pc:sldLayoutMkLst>
        </pc:sldLayoutChg>
        <pc:sldLayoutChg chg="add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1928603998" sldId="2147483699"/>
            <pc:sldLayoutMk cId="3947404628" sldId="2147483692"/>
          </pc:sldLayoutMkLst>
        </pc:sldLayoutChg>
        <pc:sldLayoutChg chg="add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1928603998" sldId="2147483699"/>
            <pc:sldLayoutMk cId="3119174824" sldId="2147483693"/>
          </pc:sldLayoutMkLst>
        </pc:sldLayoutChg>
        <pc:sldLayoutChg chg="add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1928603998" sldId="2147483699"/>
            <pc:sldLayoutMk cId="3889756190" sldId="2147483694"/>
          </pc:sldLayoutMkLst>
        </pc:sldLayoutChg>
        <pc:sldLayoutChg chg="add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1928603998" sldId="2147483699"/>
            <pc:sldLayoutMk cId="1169036881" sldId="2147483695"/>
          </pc:sldLayoutMkLst>
        </pc:sldLayoutChg>
        <pc:sldLayoutChg chg="add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1928603998" sldId="2147483699"/>
            <pc:sldLayoutMk cId="1093142907" sldId="2147483696"/>
          </pc:sldLayoutMkLst>
        </pc:sldLayoutChg>
        <pc:sldLayoutChg chg="add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1928603998" sldId="2147483699"/>
            <pc:sldLayoutMk cId="2870264337" sldId="2147483697"/>
          </pc:sldLayoutMkLst>
        </pc:sldLayoutChg>
        <pc:sldLayoutChg chg="add">
          <pc:chgData name="Aleksander Rusakov" userId="105ebedd-5401-4120-b859-505ade47d8d9" providerId="ADAL" clId="{721A1164-1F14-4433-92AC-E836F5252AD5}" dt="2023-02-07T17:53:19.217" v="458" actId="26606"/>
          <pc:sldLayoutMkLst>
            <pc:docMk/>
            <pc:sldMasterMk cId="1928603998" sldId="2147483699"/>
            <pc:sldLayoutMk cId="562780060" sldId="214748369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1248E5B-AD12-0B55-7433-C503D24536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746C7D0-1CB7-BBE1-4251-C7C05F1FAE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88AFF-7FA0-4565-B33C-341F4C73E52A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527FAB4-38F5-B22A-3E1E-6ED06E4917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88127E-2983-6C91-94C0-9D4596FF38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9FBAC-C175-48A5-A3CD-3114B5B5A5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6731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3D4AF-584E-49AD-8E6F-4750E0D56743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AD8FD-5E84-4CD3-A762-C9542BB70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2290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AD8FD-5E84-4CD3-A762-C9542BB7011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534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AD8FD-5E84-4CD3-A762-C9542BB7011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334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C80F-8727-4167-A65A-C5574798CBD3}" type="datetime1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56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63DB-2427-41ED-9DA5-E33F5A185610}" type="datetime1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7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90821-60F2-4A10-AAC6-EA0BF1762D58}" type="datetime1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74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94264-3199-483A-A147-8526FFC22773}" type="datetime1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36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D565-BBC0-4589-9F0D-7012771FF7C5}" type="datetime1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42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8C517-7A9E-44AB-ABD2-D7A7CA6B3200}" type="datetime1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64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E714-D5F6-499B-AA27-FB84094DFD26}" type="datetime1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5BAAD-106B-494C-BEF4-4FF1C6FCE979}" type="datetime1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0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6BDB1-63ED-426C-9A26-5ED12DB6DE4A}" type="datetime1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75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F5E6-DA42-4B97-9D0F-6B4530E946F8}" type="datetime1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8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D02A1-DE7F-4C80-8AF7-8C8BFE74DFC3}" type="datetime1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18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6D1B551-46FC-4293-8E1B-99F711CDBC43}" type="datetime1">
              <a:rPr lang="en-US" smtClean="0"/>
              <a:t>2/8/2023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0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bicturgeneva.blogs.donlib.ru/ulicy-nazvannye-v-chest-geroev-zashhitnikov-rostova-na-donu/?ysclid=ldvwmz96yd381483748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www.donland.ru/activity/2318/?ysclid=ldvwfdlyb9888844373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gnum.ru/news/3583619.html?ysclid=ldux3vw3rk606288453" TargetMode="External"/><Relationship Id="rId11" Type="http://schemas.openxmlformats.org/officeDocument/2006/relationships/slide" Target="slide2.xml"/><Relationship Id="rId5" Type="http://schemas.openxmlformats.org/officeDocument/2006/relationships/image" Target="../media/image26.png"/><Relationship Id="rId10" Type="http://schemas.openxmlformats.org/officeDocument/2006/relationships/hyperlink" Target="https://www.prodlenka.org/metodicheskie-razrabotki/484676-virtualnaja-jekskursija-imena-geroev-v-nazvan" TargetMode="External"/><Relationship Id="rId4" Type="http://schemas.openxmlformats.org/officeDocument/2006/relationships/image" Target="../media/image25.png"/><Relationship Id="rId9" Type="http://schemas.openxmlformats.org/officeDocument/2006/relationships/hyperlink" Target="https://dzen.ru/?yredirect=true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9.xml"/><Relationship Id="rId3" Type="http://schemas.openxmlformats.org/officeDocument/2006/relationships/slide" Target="slide9.xml"/><Relationship Id="rId7" Type="http://schemas.openxmlformats.org/officeDocument/2006/relationships/slide" Target="slide13.xml"/><Relationship Id="rId12" Type="http://schemas.openxmlformats.org/officeDocument/2006/relationships/slide" Target="slide18.xml"/><Relationship Id="rId17" Type="http://schemas.openxmlformats.org/officeDocument/2006/relationships/slide" Target="slide2.xml"/><Relationship Id="rId2" Type="http://schemas.openxmlformats.org/officeDocument/2006/relationships/image" Target="../media/image8.png"/><Relationship Id="rId16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17.xml"/><Relationship Id="rId5" Type="http://schemas.openxmlformats.org/officeDocument/2006/relationships/slide" Target="slide11.xml"/><Relationship Id="rId15" Type="http://schemas.openxmlformats.org/officeDocument/2006/relationships/slide" Target="slide21.xml"/><Relationship Id="rId10" Type="http://schemas.openxmlformats.org/officeDocument/2006/relationships/slide" Target="slide16.xml"/><Relationship Id="rId4" Type="http://schemas.openxmlformats.org/officeDocument/2006/relationships/slide" Target="slide10.xml"/><Relationship Id="rId9" Type="http://schemas.openxmlformats.org/officeDocument/2006/relationships/slide" Target="slide15.xml"/><Relationship Id="rId14" Type="http://schemas.openxmlformats.org/officeDocument/2006/relationships/slide" Target="slide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846B1-944E-406B-F1B2-65B22C2BC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5465" y="330919"/>
            <a:ext cx="5610164" cy="161192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40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</a:t>
            </a:r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именами</a:t>
            </a:r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названы</a:t>
            </a:r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улицы</a:t>
            </a:r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</a:t>
            </a:r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Ростова-на-Дону</a:t>
            </a:r>
            <a:r>
              <a:rPr lang="ru-RU" sz="4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D7B017-AF5B-9A2E-0392-7767805FC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4" r="32771" b="1"/>
          <a:stretch/>
        </p:blipFill>
        <p:spPr>
          <a:xfrm>
            <a:off x="20" y="10"/>
            <a:ext cx="5710632" cy="6857990"/>
          </a:xfrm>
          <a:custGeom>
            <a:avLst/>
            <a:gdLst/>
            <a:ahLst/>
            <a:cxnLst/>
            <a:rect l="l" t="t" r="r" b="b"/>
            <a:pathLst>
              <a:path w="5710652" h="6858000">
                <a:moveTo>
                  <a:pt x="4831301" y="0"/>
                </a:moveTo>
                <a:lnTo>
                  <a:pt x="5696109" y="0"/>
                </a:lnTo>
                <a:lnTo>
                  <a:pt x="5706418" y="42969"/>
                </a:lnTo>
                <a:cubicBezTo>
                  <a:pt x="5714414" y="100391"/>
                  <a:pt x="5711283" y="160329"/>
                  <a:pt x="5695333" y="219852"/>
                </a:cubicBezTo>
                <a:cubicBezTo>
                  <a:pt x="5631536" y="457945"/>
                  <a:pt x="5386806" y="599240"/>
                  <a:pt x="5148712" y="535443"/>
                </a:cubicBezTo>
                <a:cubicBezTo>
                  <a:pt x="4940381" y="479621"/>
                  <a:pt x="4806160" y="285271"/>
                  <a:pt x="4818599" y="78052"/>
                </a:cubicBezTo>
                <a:close/>
                <a:moveTo>
                  <a:pt x="0" y="0"/>
                </a:moveTo>
                <a:lnTo>
                  <a:pt x="545808" y="0"/>
                </a:lnTo>
                <a:lnTo>
                  <a:pt x="4212872" y="0"/>
                </a:lnTo>
                <a:lnTo>
                  <a:pt x="4204748" y="184996"/>
                </a:lnTo>
                <a:cubicBezTo>
                  <a:pt x="4203390" y="263520"/>
                  <a:pt x="4204263" y="341910"/>
                  <a:pt x="4207775" y="419995"/>
                </a:cubicBezTo>
                <a:cubicBezTo>
                  <a:pt x="4220964" y="709488"/>
                  <a:pt x="4449625" y="891535"/>
                  <a:pt x="4655737" y="1068099"/>
                </a:cubicBezTo>
                <a:cubicBezTo>
                  <a:pt x="5169527" y="1508061"/>
                  <a:pt x="5344373" y="2032158"/>
                  <a:pt x="5103604" y="2589405"/>
                </a:cubicBezTo>
                <a:cubicBezTo>
                  <a:pt x="5010230" y="2805523"/>
                  <a:pt x="4828675" y="2993264"/>
                  <a:pt x="4657611" y="3164269"/>
                </a:cubicBezTo>
                <a:cubicBezTo>
                  <a:pt x="4198817" y="3622744"/>
                  <a:pt x="4217616" y="4154456"/>
                  <a:pt x="4499219" y="4641255"/>
                </a:cubicBezTo>
                <a:cubicBezTo>
                  <a:pt x="4699839" y="4986832"/>
                  <a:pt x="4940395" y="5311556"/>
                  <a:pt x="5110950" y="5670858"/>
                </a:cubicBezTo>
                <a:cubicBezTo>
                  <a:pt x="5277001" y="6019042"/>
                  <a:pt x="5375520" y="6366409"/>
                  <a:pt x="5396522" y="6707670"/>
                </a:cubicBezTo>
                <a:lnTo>
                  <a:pt x="539889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3CA751-F79F-87FD-D9ED-7246FA18C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31593" y="4604849"/>
            <a:ext cx="3524036" cy="202018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Автор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Русаков Владислав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Александрович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учебы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Гимназия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№118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г.Ростов-на-Дону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Руководитель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Ктитарева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Наталья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Александровна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B190503-4AD8-0A84-9710-B58650C27136}"/>
              </a:ext>
            </a:extLst>
          </p:cNvPr>
          <p:cNvSpPr txBox="1">
            <a:spLocks/>
          </p:cNvSpPr>
          <p:nvPr/>
        </p:nvSpPr>
        <p:spPr>
          <a:xfrm>
            <a:off x="6553927" y="2465491"/>
            <a:ext cx="4993240" cy="10799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«Говорящие улицы» города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-на-Дону</a:t>
            </a:r>
          </a:p>
        </p:txBody>
      </p:sp>
    </p:spTree>
    <p:extLst>
      <p:ext uri="{BB962C8B-B14F-4D97-AF65-F5344CB8AC3E}">
        <p14:creationId xmlns:p14="http://schemas.microsoft.com/office/powerpoint/2010/main" val="3916117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C99DC8-6B4C-F29A-F9BB-41448088D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0773" y="6500186"/>
            <a:ext cx="1447800" cy="365125"/>
          </a:xfrm>
        </p:spPr>
        <p:txBody>
          <a:bodyPr/>
          <a:lstStyle/>
          <a:p>
            <a:fld id="{1F646F3F-274D-499B-ABBE-824EB4ABDC3D}" type="slidenum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Содержимое 8" descr="yufimtsev.jpg">
            <a:extLst>
              <a:ext uri="{FF2B5EF4-FFF2-40B4-BE49-F238E27FC236}">
                <a16:creationId xmlns:a16="http://schemas.microsoft.com/office/drawing/2014/main" id="{C3ABD92F-1C24-23B2-E25F-35243EEB3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97" y="1405328"/>
            <a:ext cx="3432409" cy="4953082"/>
          </a:xfrm>
          <a:prstGeom prst="rect">
            <a:avLst/>
          </a:prstGeom>
        </p:spPr>
      </p:pic>
      <p:sp>
        <p:nvSpPr>
          <p:cNvPr id="6" name="Текст 11">
            <a:extLst>
              <a:ext uri="{FF2B5EF4-FFF2-40B4-BE49-F238E27FC236}">
                <a16:creationId xmlns:a16="http://schemas.microsoft.com/office/drawing/2014/main" id="{281B63A2-5230-7FA0-23A4-4D570AE17658}"/>
              </a:ext>
            </a:extLst>
          </p:cNvPr>
          <p:cNvSpPr txBox="1">
            <a:spLocks/>
          </p:cNvSpPr>
          <p:nvPr/>
        </p:nvSpPr>
        <p:spPr>
          <a:xfrm>
            <a:off x="3890048" y="1497794"/>
            <a:ext cx="5531354" cy="1263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Павел Михайлович </a:t>
            </a:r>
            <a:r>
              <a:rPr lang="ru-RU" sz="1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Юфимцев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— политрук роты 2-го батальона Ростовского стрелкового полка народного ополчения.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9206DFA-078D-A1F8-A5CD-241CF65FBBFD}"/>
              </a:ext>
            </a:extLst>
          </p:cNvPr>
          <p:cNvSpPr/>
          <p:nvPr/>
        </p:nvSpPr>
        <p:spPr>
          <a:xfrm>
            <a:off x="3917441" y="2560779"/>
            <a:ext cx="71067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ночь на 20 ноября 1941 года второму батальону, в котором служил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Юфимцев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передали приказ командующего 56-й армией генерал-лейтенанта Ф. Н.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Ремезова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ополченцы должны прикрыть отход основных советских сил. Рота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Юфимцева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заняла позиции на железнодорожном переезде около пассажирского вагонного депо. С рассветом гитлеровцы начали обстрел позиций защитников города из орудий и минометов. Когда на участок Павла Михайловича вышла большая группа бойцов в красноармейской форме, командир батальона приказал проверить их. Разведчики незаметно приблизились к неизвестным бойцам и услышали немецкую речь — это были переодетые гитлеровцы. Ополченцы, открыв огонь, убили нескольких «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псевдокрасноармейцев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- остальные отступили. Фашисты вновь бросились на штурм позиций роты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Юфимцева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атака была отбита, но политрук роты был сражен вражеской пулей.</a:t>
            </a:r>
          </a:p>
          <a:p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EC75A2-E407-1946-86F0-C306B2AD5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529" y="0"/>
            <a:ext cx="6438471" cy="1263722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«Говорящие улицы» города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-на-Дону</a:t>
            </a:r>
          </a:p>
        </p:txBody>
      </p:sp>
      <p:sp>
        <p:nvSpPr>
          <p:cNvPr id="2" name="Управляющая кнопка: &quot;В начало&quot;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7CDDA84-6139-6104-5AB8-65852B729777}"/>
              </a:ext>
            </a:extLst>
          </p:cNvPr>
          <p:cNvSpPr/>
          <p:nvPr/>
        </p:nvSpPr>
        <p:spPr>
          <a:xfrm>
            <a:off x="8310856" y="6367019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&quot;Вперед&quot; или &quot;Следующий&quot;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9239D84-C144-4F63-3E64-CDCBDBB5E06C}"/>
              </a:ext>
            </a:extLst>
          </p:cNvPr>
          <p:cNvSpPr/>
          <p:nvPr/>
        </p:nvSpPr>
        <p:spPr>
          <a:xfrm>
            <a:off x="10691554" y="6367020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&quot;Назад&quot; или &quot;Предыдущий&quot;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D778DB0-A715-E033-2FE0-D11378F6F43D}"/>
              </a:ext>
            </a:extLst>
          </p:cNvPr>
          <p:cNvSpPr/>
          <p:nvPr/>
        </p:nvSpPr>
        <p:spPr>
          <a:xfrm>
            <a:off x="9501205" y="6376011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324112"/>
      </p:ext>
    </p:extLst>
  </p:cSld>
  <p:clrMapOvr>
    <a:masterClrMapping/>
  </p:clrMapOvr>
  <p:transition spd="med">
    <p:pull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2"/>
          </p:nvPr>
        </p:nvSpPr>
        <p:spPr>
          <a:xfrm>
            <a:off x="1869895" y="1411660"/>
            <a:ext cx="5536491" cy="967393"/>
          </a:xfrm>
        </p:spPr>
        <p:txBody>
          <a:bodyPr>
            <a:normAutofit/>
          </a:bodyPr>
          <a:lstStyle/>
          <a:p>
            <a:pPr algn="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Федор Иванович </a:t>
            </a:r>
            <a:r>
              <a:rPr lang="ru-RU" sz="1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Толбухин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— советский военачальник, Маршал Советского Союза. </a:t>
            </a:r>
          </a:p>
        </p:txBody>
      </p:sp>
      <p:pic>
        <p:nvPicPr>
          <p:cNvPr id="13" name="Содержимое 12" descr="торб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714748" y="1263722"/>
            <a:ext cx="4027836" cy="4952143"/>
          </a:xfr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3A2F58A-A39D-DFA7-2120-A194B2A88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53"/>
            <a:ext cx="6342354" cy="12637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«Говорящие улицы» города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-на-Дону</a:t>
            </a: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21D74CD8-6A8C-1EF9-0395-7ECA0557D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323" y="6489912"/>
            <a:ext cx="1447800" cy="365125"/>
          </a:xfrm>
        </p:spPr>
        <p:txBody>
          <a:bodyPr/>
          <a:lstStyle/>
          <a:p>
            <a:fld id="{1F646F3F-274D-499B-ABBE-824EB4ABDC3D}" type="slidenum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7FC5DC5-44FA-BDE9-D05E-6EE6A898E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294" y="2676435"/>
            <a:ext cx="520009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Во время Великой Отечественной войны руководил войсками армии в Сталинградской битве, участвовал в освобождении от нацистских захватчиков Югославии и разгроме противника в Румынии, Болгарии, Венгрии, Австрии; командовал войсками Южного фронта и 3-го Украинского фронта. Под его руководством была спланирована операция по вводу советских войск в Иран, которая была успешно осуществлена в августе — сентябре 1941 года. Разработал план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Керченско-Феодосийской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десантной операции. Герой Советского Союза. Кавалер ордена «Победа». Народный герой Югославии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Управляющая кнопка: &quot;В начало&quot;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5B2DC2B-7460-05B3-D614-FA2D926D31D4}"/>
              </a:ext>
            </a:extLst>
          </p:cNvPr>
          <p:cNvSpPr/>
          <p:nvPr/>
        </p:nvSpPr>
        <p:spPr>
          <a:xfrm>
            <a:off x="255905" y="6367019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&quot;Вперед&quot; или &quot;Следующий&quot;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1652E03-1C4F-C96B-37A1-375B5186240C}"/>
              </a:ext>
            </a:extLst>
          </p:cNvPr>
          <p:cNvSpPr/>
          <p:nvPr/>
        </p:nvSpPr>
        <p:spPr>
          <a:xfrm>
            <a:off x="2657151" y="6367020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Управляющая кнопка: &quot;Назад&quot; или &quot;Предыдущий&quot;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E19F19A-0B8F-AD14-3123-A971596928B7}"/>
              </a:ext>
            </a:extLst>
          </p:cNvPr>
          <p:cNvSpPr/>
          <p:nvPr/>
        </p:nvSpPr>
        <p:spPr>
          <a:xfrm>
            <a:off x="1446254" y="6376011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7548290"/>
      </p:ext>
    </p:extLst>
  </p:cSld>
  <p:clrMapOvr>
    <a:masterClrMapping/>
  </p:clrMapOvr>
  <p:transition spd="slow">
    <p:pull dir="l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41338B-A48E-89A9-8658-82906A8C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1044" y="6489912"/>
            <a:ext cx="1447800" cy="365125"/>
          </a:xfrm>
        </p:spPr>
        <p:txBody>
          <a:bodyPr/>
          <a:lstStyle/>
          <a:p>
            <a:fld id="{1F646F3F-274D-499B-ABBE-824EB4ABDC3D}" type="slidenum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Содержимое 6" descr="печ.jpg">
            <a:extLst>
              <a:ext uri="{FF2B5EF4-FFF2-40B4-BE49-F238E27FC236}">
                <a16:creationId xmlns:a16="http://schemas.microsoft.com/office/drawing/2014/main" id="{E471849D-84B5-1C73-7D5D-7A0A4FDE19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021" y="1263721"/>
            <a:ext cx="3300386" cy="5069717"/>
          </a:xfr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54C53D4-6818-8976-E5A8-F6B46970289B}"/>
              </a:ext>
            </a:extLst>
          </p:cNvPr>
          <p:cNvSpPr txBox="1">
            <a:spLocks/>
          </p:cNvSpPr>
          <p:nvPr/>
        </p:nvSpPr>
        <p:spPr>
          <a:xfrm>
            <a:off x="5753529" y="0"/>
            <a:ext cx="6438471" cy="12637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«Говорящие улицы» города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-на-Дону</a:t>
            </a: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E329CF0D-D252-FCB7-E7BF-130688BCEDA1}"/>
              </a:ext>
            </a:extLst>
          </p:cNvPr>
          <p:cNvSpPr txBox="1">
            <a:spLocks/>
          </p:cNvSpPr>
          <p:nvPr/>
        </p:nvSpPr>
        <p:spPr>
          <a:xfrm>
            <a:off x="3749585" y="1263721"/>
            <a:ext cx="7675277" cy="2383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Александра Печерского.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Названа в честь офицера Рабоче-крестьянской Красной армии, участника Великой Отечественной войны, организатора единственного успешного восстания в нацистском лагере смерти Собибор 14 октября 1943 года.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6846BCED-0A8E-6F74-FEEE-25DDE0A63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96" y="2342661"/>
            <a:ext cx="764386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22 июня 1941 года в первый день Великой Отечественной войны Печерский был призван в армию и принимал участие в боевых действиях. В октябре 1941 года попал в окружение под Вязьмой, был ранен и попал в плен к немцам. В плену переболел тифом, но выжил. 18 сентября 1943 года в составе группы заключенных-евреев Печерский был отправлен в лагерь уничтожения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Собибор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, куда он прибыл 23 сентября. Там он стал организатором и руководителем восстания заключенных. Из почти 550 заключенных рабочего лагеря 130 не приняли участие в восстании (остались в лагере), около 80 погибли при побеге, еще 170 были пойманы немцами в ходе широкомасштабных поисков. Все оставшиеся в лагере и пойманные после побега были убиты нацистами. В период с ноября 1943 года и до освобождения Польши еще около 90 бывших узников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Собибора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(тех, кого не удалось поймать) были выданы немцам местным населением либо убиты коллаборационистами. До конца войны дожили лишь 53 участника восстания.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Управляющая кнопка: &quot;В начало&quot;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53C17B9-455F-C6F1-52AA-81B0E8C93B36}"/>
              </a:ext>
            </a:extLst>
          </p:cNvPr>
          <p:cNvSpPr/>
          <p:nvPr/>
        </p:nvSpPr>
        <p:spPr>
          <a:xfrm>
            <a:off x="8310856" y="6367019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&quot;Вперед&quot; или &quot;Следующий&quot;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0ED825C-9DB8-CBC5-6C3B-4B466ECEAF88}"/>
              </a:ext>
            </a:extLst>
          </p:cNvPr>
          <p:cNvSpPr/>
          <p:nvPr/>
        </p:nvSpPr>
        <p:spPr>
          <a:xfrm>
            <a:off x="10691554" y="6367020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правляющая кнопка: &quot;Назад&quot; или &quot;Предыдущий&quot;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F285E56-E58C-1E93-B46C-36227DB22519}"/>
              </a:ext>
            </a:extLst>
          </p:cNvPr>
          <p:cNvSpPr/>
          <p:nvPr/>
        </p:nvSpPr>
        <p:spPr>
          <a:xfrm>
            <a:off x="9501205" y="6376011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095581"/>
      </p:ext>
    </p:extLst>
  </p:cSld>
  <p:clrMapOvr>
    <a:masterClrMapping/>
  </p:clrMapOvr>
  <p:transition spd="slow">
    <p:pull dir="l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CD6BD5-6DC8-BD9B-DB2B-F9C4287C4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318" y="6489912"/>
            <a:ext cx="1447800" cy="365125"/>
          </a:xfrm>
        </p:spPr>
        <p:txBody>
          <a:bodyPr/>
          <a:lstStyle/>
          <a:p>
            <a:fld id="{1F646F3F-274D-499B-ABBE-824EB4ABDC3D}" type="slidenum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Содержимое 6" descr="vodopyanov.jpg">
            <a:extLst>
              <a:ext uri="{FF2B5EF4-FFF2-40B4-BE49-F238E27FC236}">
                <a16:creationId xmlns:a16="http://schemas.microsoft.com/office/drawing/2014/main" id="{58438E7B-175C-2205-4EFC-29A578A3A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50841" y="1262969"/>
            <a:ext cx="3280108" cy="4920163"/>
          </a:xfr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4E88E83-7980-FC01-2FD6-341F1AF35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53"/>
            <a:ext cx="6342354" cy="12637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«Говорящие улицы» города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-на-Дону</a:t>
            </a:r>
          </a:p>
        </p:txBody>
      </p:sp>
      <p:sp>
        <p:nvSpPr>
          <p:cNvPr id="6" name="Текст 11">
            <a:extLst>
              <a:ext uri="{FF2B5EF4-FFF2-40B4-BE49-F238E27FC236}">
                <a16:creationId xmlns:a16="http://schemas.microsoft.com/office/drawing/2014/main" id="{CD74D12B-F028-D335-0DD6-C1416D0116D2}"/>
              </a:ext>
            </a:extLst>
          </p:cNvPr>
          <p:cNvSpPr txBox="1">
            <a:spLocks/>
          </p:cNvSpPr>
          <p:nvPr/>
        </p:nvSpPr>
        <p:spPr>
          <a:xfrm>
            <a:off x="3541160" y="1375983"/>
            <a:ext cx="4821252" cy="11617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Васильевич Водопьянов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— советский летчик, участник спасения экипажа парохода «Челюскин», участник арктических и высокоширотных экспедиций, генерал-майор авиации, шестой Герой Советского Союза.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686008D-DBA7-D865-B584-EBBCA64F5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464" y="3628587"/>
            <a:ext cx="550694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Участник Великой Отечественной войны. С июля 1941 года командир 81-й дальнебомбардировочной авиационной дивизии. В ночь с 10 на 11 августа 1941-го лично участвовал во втором налете на Берлин. Его самолет Пе-8 был подбит и совершил вынужденную посадку на территории, занятой противником. Через линию фронта вернулся к своим. За большие потери был смещен с должности командира дивизии, но продолжал совершать боевые вылеты как рядовой летчик.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Управляющая кнопка: &quot;В начало&quot;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A6FAF6A-F790-6723-5404-D731EAF3B482}"/>
              </a:ext>
            </a:extLst>
          </p:cNvPr>
          <p:cNvSpPr/>
          <p:nvPr/>
        </p:nvSpPr>
        <p:spPr>
          <a:xfrm>
            <a:off x="255905" y="6367019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&quot;Вперед&quot; или &quot;Следующий&quot;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F7F8B99-35C9-8246-EDB0-F91D099F293D}"/>
              </a:ext>
            </a:extLst>
          </p:cNvPr>
          <p:cNvSpPr/>
          <p:nvPr/>
        </p:nvSpPr>
        <p:spPr>
          <a:xfrm>
            <a:off x="2657151" y="6367020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&quot;Назад&quot; или &quot;Предыдущий&quot;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345B471-5BA5-D74A-3947-F19F8BE27EBD}"/>
              </a:ext>
            </a:extLst>
          </p:cNvPr>
          <p:cNvSpPr/>
          <p:nvPr/>
        </p:nvSpPr>
        <p:spPr>
          <a:xfrm>
            <a:off x="1446254" y="6376011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4208503"/>
      </p:ext>
    </p:extLst>
  </p:cSld>
  <p:clrMapOvr>
    <a:masterClrMapping/>
  </p:clrMapOvr>
  <p:transition spd="slow">
    <p:pull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5B4B1C-0445-9A03-DACF-F8B9C881F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5423" y="6448816"/>
            <a:ext cx="1526577" cy="409184"/>
          </a:xfrm>
        </p:spPr>
        <p:txBody>
          <a:bodyPr/>
          <a:lstStyle/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fld id="{1F646F3F-274D-499B-ABBE-824EB4ABDC3D}" type="slidenum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Содержимое 12" descr="коокк.jpg">
            <a:extLst>
              <a:ext uri="{FF2B5EF4-FFF2-40B4-BE49-F238E27FC236}">
                <a16:creationId xmlns:a16="http://schemas.microsoft.com/office/drawing/2014/main" id="{0A8162EA-A058-361E-B302-62AC1E5DD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943" y="1315091"/>
            <a:ext cx="3116174" cy="4936513"/>
          </a:xfr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92254BB-6065-0409-FF75-FB6B62EDD77E}"/>
              </a:ext>
            </a:extLst>
          </p:cNvPr>
          <p:cNvSpPr txBox="1">
            <a:spLocks/>
          </p:cNvSpPr>
          <p:nvPr/>
        </p:nvSpPr>
        <p:spPr>
          <a:xfrm>
            <a:off x="5753529" y="0"/>
            <a:ext cx="6438471" cy="12637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«Говорящие улицы» города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-на-Дону</a:t>
            </a:r>
          </a:p>
        </p:txBody>
      </p:sp>
      <p:sp>
        <p:nvSpPr>
          <p:cNvPr id="6" name="Текст 11">
            <a:extLst>
              <a:ext uri="{FF2B5EF4-FFF2-40B4-BE49-F238E27FC236}">
                <a16:creationId xmlns:a16="http://schemas.microsoft.com/office/drawing/2014/main" id="{A20130F7-1CEC-A80F-E3D3-F2CBCA96A1BF}"/>
              </a:ext>
            </a:extLst>
          </p:cNvPr>
          <p:cNvSpPr txBox="1">
            <a:spLocks/>
          </p:cNvSpPr>
          <p:nvPr/>
        </p:nvSpPr>
        <p:spPr>
          <a:xfrm>
            <a:off x="3726152" y="1526413"/>
            <a:ext cx="6301426" cy="8880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 Константинович Коккинаки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- летчик-испытатель.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0E1EDFD-7C51-47B1-980C-A409E623E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6152" y="2219731"/>
            <a:ext cx="5797992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В 1930-е годы - летчик-испытатель на ряде заводов. Коккинаки дал путевку в жизнь более 60 боевым и гражданским самолетам. За беспосадочный перелет по маршруту Москва - Дальний Восток в июне 1938 года (протяженность 7580 км) Владимир Коккинаки удостоен звания Героя Советского Союза. Как первопроходец кратчайшего авиационного пути (6516 км) между Европой и Америкой, проложенного в апреле 1939 года от Москвы до острова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Мискоу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(США), награжден бриллиантовым ожерельем «Цепь пионера розы ветров». Во время Великой Отечественной войны совмещал работу летчика-испытателя, начальника Главной инспекции наркомата авиационной промышленности и руководителя летно-испытательной службы авиационной промышленности.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Управляющая кнопка: &quot;В начало&quot;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F4C02FD-2126-725C-987E-2C3124E7163E}"/>
              </a:ext>
            </a:extLst>
          </p:cNvPr>
          <p:cNvSpPr/>
          <p:nvPr/>
        </p:nvSpPr>
        <p:spPr>
          <a:xfrm>
            <a:off x="8310856" y="6367019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&quot;Вперед&quot; или &quot;Следующий&quot;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448B302-9502-31D6-0407-B28B2FAF5C83}"/>
              </a:ext>
            </a:extLst>
          </p:cNvPr>
          <p:cNvSpPr/>
          <p:nvPr/>
        </p:nvSpPr>
        <p:spPr>
          <a:xfrm>
            <a:off x="10691554" y="6367020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&quot;Назад&quot; или &quot;Предыдущий&quot;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847E78E-818D-BF90-00A5-E9AE68730A4F}"/>
              </a:ext>
            </a:extLst>
          </p:cNvPr>
          <p:cNvSpPr/>
          <p:nvPr/>
        </p:nvSpPr>
        <p:spPr>
          <a:xfrm>
            <a:off x="9501205" y="6376011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52979"/>
      </p:ext>
    </p:extLst>
  </p:cSld>
  <p:clrMapOvr>
    <a:masterClrMapping/>
  </p:clrMapOvr>
  <p:transition spd="slow">
    <p:pull dir="l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07D3E7-62A9-6908-1F8E-A4C80669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0773" y="6489912"/>
            <a:ext cx="1447800" cy="365125"/>
          </a:xfrm>
        </p:spPr>
        <p:txBody>
          <a:bodyPr/>
          <a:lstStyle/>
          <a:p>
            <a:fld id="{1F646F3F-274D-499B-ABBE-824EB4ABDC3D}" type="slidenum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Содержимое 6" descr="bykovskiy_evgeny_vlasovich.jpg">
            <a:extLst>
              <a:ext uri="{FF2B5EF4-FFF2-40B4-BE49-F238E27FC236}">
                <a16:creationId xmlns:a16="http://schemas.microsoft.com/office/drawing/2014/main" id="{3FDD7072-E00D-8370-9637-56F9E27E0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9419" y="1262969"/>
            <a:ext cx="3475081" cy="4778236"/>
          </a:xfr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EA58A8E-441B-3F76-5CC5-D72BF7A63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53"/>
            <a:ext cx="6342354" cy="12637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«Говорящие улицы» города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-на-Дону</a:t>
            </a:r>
          </a:p>
        </p:txBody>
      </p:sp>
      <p:sp>
        <p:nvSpPr>
          <p:cNvPr id="6" name="Текст 11">
            <a:extLst>
              <a:ext uri="{FF2B5EF4-FFF2-40B4-BE49-F238E27FC236}">
                <a16:creationId xmlns:a16="http://schemas.microsoft.com/office/drawing/2014/main" id="{88DF3F41-61E3-ACB9-709D-38470200CB44}"/>
              </a:ext>
            </a:extLst>
          </p:cNvPr>
          <p:cNvSpPr txBox="1">
            <a:spLocks/>
          </p:cNvSpPr>
          <p:nvPr/>
        </p:nvSpPr>
        <p:spPr>
          <a:xfrm>
            <a:off x="3792582" y="1447901"/>
            <a:ext cx="4389282" cy="1752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Евгений Власович Быковский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старший летчик 5-го гвардейского истребительного авиационного полка 207-й истребительной авиационной дивизии 3-го смешанного авиационного корпуса 17-й воздушной армии Юго-Западного фронта.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7542C08-7CA4-7345-51B4-B5285F97A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82" y="3620341"/>
            <a:ext cx="438928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В боях Великой Отечественной войны с 1942 года. Участник воздушных боев на Калининском, Юго-Западном фронтах. Сражался в небе над Сталинградом. Принимал участие в освобождении Донбасса. Погиб весной 1943 года в неравном бою с 26 бомбардировщиками и 8 истребителями противника в районе Старобельска (Украина).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Управляющая кнопка: &quot;В начало&quot;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E20004B-EDD9-E5DE-8092-20A0DA8C9F2B}"/>
              </a:ext>
            </a:extLst>
          </p:cNvPr>
          <p:cNvSpPr/>
          <p:nvPr/>
        </p:nvSpPr>
        <p:spPr>
          <a:xfrm>
            <a:off x="255905" y="6367019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&quot;Вперед&quot; или &quot;Следующий&quot;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605CFD5-A34B-E859-7397-D5FF99FD274D}"/>
              </a:ext>
            </a:extLst>
          </p:cNvPr>
          <p:cNvSpPr/>
          <p:nvPr/>
        </p:nvSpPr>
        <p:spPr>
          <a:xfrm>
            <a:off x="2657151" y="6367020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&quot;Назад&quot; или &quot;Предыдущий&quot;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7936E33-269A-D79B-EA4F-7F2C303E6AAB}"/>
              </a:ext>
            </a:extLst>
          </p:cNvPr>
          <p:cNvSpPr/>
          <p:nvPr/>
        </p:nvSpPr>
        <p:spPr>
          <a:xfrm>
            <a:off x="1446254" y="6376011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75820"/>
      </p:ext>
    </p:extLst>
  </p:cSld>
  <p:clrMapOvr>
    <a:masterClrMapping/>
  </p:clrMapOvr>
  <p:transition spd="med"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F9E239-F2EA-1E25-7953-32421AA16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0774" y="6489912"/>
            <a:ext cx="1447800" cy="365125"/>
          </a:xfrm>
        </p:spPr>
        <p:txBody>
          <a:bodyPr/>
          <a:lstStyle/>
          <a:p>
            <a:fld id="{1F646F3F-274D-499B-ABBE-824EB4ABDC3D}" type="slidenum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Содержимое 6" descr="евдок.jpg">
            <a:extLst>
              <a:ext uri="{FF2B5EF4-FFF2-40B4-BE49-F238E27FC236}">
                <a16:creationId xmlns:a16="http://schemas.microsoft.com/office/drawing/2014/main" id="{6D70088A-61CB-4429-30B0-BBCA0B1F3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402" y="1263722"/>
            <a:ext cx="3441843" cy="5073278"/>
          </a:xfr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C4B6538-750C-708D-9177-6C882809132B}"/>
              </a:ext>
            </a:extLst>
          </p:cNvPr>
          <p:cNvSpPr txBox="1">
            <a:spLocks/>
          </p:cNvSpPr>
          <p:nvPr/>
        </p:nvSpPr>
        <p:spPr>
          <a:xfrm>
            <a:off x="5753529" y="0"/>
            <a:ext cx="6438471" cy="12637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«Говорящие улицы» города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-на-Дону</a:t>
            </a:r>
          </a:p>
        </p:txBody>
      </p:sp>
      <p:sp>
        <p:nvSpPr>
          <p:cNvPr id="6" name="Текст 11">
            <a:extLst>
              <a:ext uri="{FF2B5EF4-FFF2-40B4-BE49-F238E27FC236}">
                <a16:creationId xmlns:a16="http://schemas.microsoft.com/office/drawing/2014/main" id="{AEB118C1-B084-1453-3260-E7328ED9244B}"/>
              </a:ext>
            </a:extLst>
          </p:cNvPr>
          <p:cNvSpPr txBox="1">
            <a:spLocks/>
          </p:cNvSpPr>
          <p:nvPr/>
        </p:nvSpPr>
        <p:spPr>
          <a:xfrm>
            <a:off x="3914454" y="1600200"/>
            <a:ext cx="3524036" cy="5573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Виктор Васильевич Евдокимов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летчик-бомбардировщик.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A2787F8-B100-9898-DF57-CEECFA37DE94}"/>
              </a:ext>
            </a:extLst>
          </p:cNvPr>
          <p:cNvSpPr/>
          <p:nvPr/>
        </p:nvSpPr>
        <p:spPr>
          <a:xfrm>
            <a:off x="3914454" y="2397393"/>
            <a:ext cx="37603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Командир эскадрильи 6-го гвардейского авиационного полка 6-й гвардейской авиационной дивизии 1-го гвардейского авиационного корпуса авиации дальнего действия. В боях Великой Отечественной войны с 1941 года. К маю 1944 года совершил 231 боевой вылет на бомбардировку объектов в глубоком тылу врага и скоплений его войск. Звание Героя Советского Союза присвоено Евдокимову в 1944 году. Погиб в 1945 году</a:t>
            </a:r>
          </a:p>
        </p:txBody>
      </p:sp>
      <p:sp>
        <p:nvSpPr>
          <p:cNvPr id="2" name="Управляющая кнопка: &quot;В начало&quot;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32871C9-0D4F-3B9C-AB41-8996ED6EA3BC}"/>
              </a:ext>
            </a:extLst>
          </p:cNvPr>
          <p:cNvSpPr/>
          <p:nvPr/>
        </p:nvSpPr>
        <p:spPr>
          <a:xfrm>
            <a:off x="8310856" y="6367019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&quot;Вперед&quot; или &quot;Следующий&quot;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501C13D-DFE4-A5C5-0CD7-7B72B6FE9C0D}"/>
              </a:ext>
            </a:extLst>
          </p:cNvPr>
          <p:cNvSpPr/>
          <p:nvPr/>
        </p:nvSpPr>
        <p:spPr>
          <a:xfrm>
            <a:off x="10691554" y="6367020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&quot;Назад&quot; или &quot;Предыдущий&quot;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1C2C853-2D18-B68D-2CA0-52086C47885B}"/>
              </a:ext>
            </a:extLst>
          </p:cNvPr>
          <p:cNvSpPr/>
          <p:nvPr/>
        </p:nvSpPr>
        <p:spPr>
          <a:xfrm>
            <a:off x="9501205" y="6376011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04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8B3E56-A256-E8EF-0034-752BF06C9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0768" y="6489912"/>
            <a:ext cx="1447800" cy="365125"/>
          </a:xfrm>
        </p:spPr>
        <p:txBody>
          <a:bodyPr/>
          <a:lstStyle/>
          <a:p>
            <a:fld id="{1F646F3F-274D-499B-ABBE-824EB4ABDC3D}" type="slidenum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Содержимое 6" descr="крив.jpg">
            <a:extLst>
              <a:ext uri="{FF2B5EF4-FFF2-40B4-BE49-F238E27FC236}">
                <a16:creationId xmlns:a16="http://schemas.microsoft.com/office/drawing/2014/main" id="{C970D50D-66DF-5946-ADE1-ADA5B4FD5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65213" y="1262969"/>
            <a:ext cx="3793412" cy="4877244"/>
          </a:xfr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0B8FE1A-F57A-DB0F-796C-33E2EBB51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53"/>
            <a:ext cx="6342354" cy="12637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«Говорящие улицы» города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-на-Дону</a:t>
            </a:r>
          </a:p>
        </p:txBody>
      </p:sp>
      <p:sp>
        <p:nvSpPr>
          <p:cNvPr id="6" name="Текст 11">
            <a:extLst>
              <a:ext uri="{FF2B5EF4-FFF2-40B4-BE49-F238E27FC236}">
                <a16:creationId xmlns:a16="http://schemas.microsoft.com/office/drawing/2014/main" id="{53C1FC99-68E9-51AB-9D83-A01AB41F5D20}"/>
              </a:ext>
            </a:extLst>
          </p:cNvPr>
          <p:cNvSpPr txBox="1">
            <a:spLocks/>
          </p:cNvSpPr>
          <p:nvPr/>
        </p:nvSpPr>
        <p:spPr>
          <a:xfrm>
            <a:off x="2116477" y="1324613"/>
            <a:ext cx="5684282" cy="1263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Алексей Леонтьевич Кривонос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летчик-штурмовик, заместитель командира эскадрильи 95-го гвардейского штурмового авиационного полка 5-й гвардейской штурмовой авиационной дивизии 2-го гвардейского штурмового авиационного корпуса 2-й воздушной армии 1-го Украинского фронта.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C375DC0-7AC0-F4DB-3BD5-BAF0D66FD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477" y="3126597"/>
            <a:ext cx="5684283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В Красной Армии с 1940 года. На фронтах Великой Отечественной войны - с апреля 1943 года. Сражался на Юго-Западном, 3-м и 1-м Украинских фронтах в составе 95-го гвардейского штурмового авиационного полка 5-й гвардейской штурмовой авиационной дивизии. К апрелю 1945 года старший лейтенант Кривонос совершил 132 боевых вылета на штурмовку и бомбардировку железнодорожных станций, эшелонов, аэродромов и переправ врага. В июне 1945 года Алексею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Кривоносу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присвоили звание Героя Советского Союза.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Управляющая кнопка: &quot;В начало&quot;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BB4D769-43FE-7944-FA52-56F5246B791D}"/>
              </a:ext>
            </a:extLst>
          </p:cNvPr>
          <p:cNvSpPr/>
          <p:nvPr/>
        </p:nvSpPr>
        <p:spPr>
          <a:xfrm>
            <a:off x="255905" y="6367019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&quot;Вперед&quot; или &quot;Следующий&quot;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AA37D17-E27C-7A6E-6349-AE866A31DBCA}"/>
              </a:ext>
            </a:extLst>
          </p:cNvPr>
          <p:cNvSpPr/>
          <p:nvPr/>
        </p:nvSpPr>
        <p:spPr>
          <a:xfrm>
            <a:off x="2657151" y="6367020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&quot;Назад&quot; или &quot;Предыдущий&quot;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D6A2041-90BB-F815-5108-DD176FAE0B2B}"/>
              </a:ext>
            </a:extLst>
          </p:cNvPr>
          <p:cNvSpPr/>
          <p:nvPr/>
        </p:nvSpPr>
        <p:spPr>
          <a:xfrm>
            <a:off x="1446254" y="6376011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73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E90BF1-CB36-CBA0-D71A-A5E2BD9D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0773" y="6489912"/>
            <a:ext cx="1447800" cy="365125"/>
          </a:xfrm>
        </p:spPr>
        <p:txBody>
          <a:bodyPr/>
          <a:lstStyle/>
          <a:p>
            <a:fld id="{1F646F3F-274D-499B-ABBE-824EB4ABDC3D}" type="slidenum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Содержимое 6" descr="24.-Grib-Mikhail-Ivanovich.jpg">
            <a:extLst>
              <a:ext uri="{FF2B5EF4-FFF2-40B4-BE49-F238E27FC236}">
                <a16:creationId xmlns:a16="http://schemas.microsoft.com/office/drawing/2014/main" id="{DFB5D844-16AB-E78F-B934-C600574B5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7052" y="1263722"/>
            <a:ext cx="3546854" cy="5027321"/>
          </a:xfr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3CE1648-F262-22AD-D0BE-D8A223A87D59}"/>
              </a:ext>
            </a:extLst>
          </p:cNvPr>
          <p:cNvSpPr txBox="1">
            <a:spLocks/>
          </p:cNvSpPr>
          <p:nvPr/>
        </p:nvSpPr>
        <p:spPr>
          <a:xfrm>
            <a:off x="5753529" y="0"/>
            <a:ext cx="6438471" cy="12637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«Говорящие улицы» города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-на-Дону</a:t>
            </a:r>
          </a:p>
        </p:txBody>
      </p:sp>
      <p:sp>
        <p:nvSpPr>
          <p:cNvPr id="6" name="Текст 11">
            <a:extLst>
              <a:ext uri="{FF2B5EF4-FFF2-40B4-BE49-F238E27FC236}">
                <a16:creationId xmlns:a16="http://schemas.microsoft.com/office/drawing/2014/main" id="{2BC26C56-5092-AED1-3A70-4581D9C92059}"/>
              </a:ext>
            </a:extLst>
          </p:cNvPr>
          <p:cNvSpPr txBox="1">
            <a:spLocks/>
          </p:cNvSpPr>
          <p:nvPr/>
        </p:nvSpPr>
        <p:spPr>
          <a:xfrm>
            <a:off x="4147392" y="1645053"/>
            <a:ext cx="3408230" cy="698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Иванович Гриб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— морской летчик.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F8F8346-C0D2-95E3-924A-40FB53839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7392" y="2867366"/>
            <a:ext cx="3856177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Командир звена 6-го гвардейского истребительного авиационного полка ВВС Черноморского флота. К августу 1942 года совершил 250 боевых вылетов, в 56 воздушных боях сбил 10 самолетов противника. В 1943 был тяжело ранен. В 1944 году вступил в ВКП(б). Всего за войну Гриб совершил 404 боевых вылета, в которых сбил лично 10 и в составе группы 12 самолетов. Герой Советского Союза.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Управляющая кнопка: &quot;В начало&quot;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4273286-4A02-072A-F5C5-637F17F0F58C}"/>
              </a:ext>
            </a:extLst>
          </p:cNvPr>
          <p:cNvSpPr/>
          <p:nvPr/>
        </p:nvSpPr>
        <p:spPr>
          <a:xfrm>
            <a:off x="8310856" y="6367019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&quot;Вперед&quot; или &quot;Следующий&quot;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2B2EDBE-9AED-F7F7-DC70-98A269A22571}"/>
              </a:ext>
            </a:extLst>
          </p:cNvPr>
          <p:cNvSpPr/>
          <p:nvPr/>
        </p:nvSpPr>
        <p:spPr>
          <a:xfrm>
            <a:off x="10691554" y="6367020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&quot;Назад&quot; или &quot;Предыдущий&quot;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F6F0A83-1163-77D9-E156-8A487D6A0145}"/>
              </a:ext>
            </a:extLst>
          </p:cNvPr>
          <p:cNvSpPr/>
          <p:nvPr/>
        </p:nvSpPr>
        <p:spPr>
          <a:xfrm>
            <a:off x="9501205" y="6376011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701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D3C61A-9967-6C72-FA64-5EFA4B99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1043" y="6501118"/>
            <a:ext cx="1447800" cy="365125"/>
          </a:xfrm>
        </p:spPr>
        <p:txBody>
          <a:bodyPr/>
          <a:lstStyle/>
          <a:p>
            <a:fld id="{1F646F3F-274D-499B-ABBE-824EB4ABDC3D}" type="slidenum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Содержимое 6" descr="грис.jpg">
            <a:extLst>
              <a:ext uri="{FF2B5EF4-FFF2-40B4-BE49-F238E27FC236}">
                <a16:creationId xmlns:a16="http://schemas.microsoft.com/office/drawing/2014/main" id="{5D8D94B3-5D2A-80C2-E93E-91895CFD5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1115" y="1262969"/>
            <a:ext cx="3159377" cy="4996709"/>
          </a:xfr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8060A7E-BFB1-3D61-E91F-893386769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53"/>
            <a:ext cx="6342354" cy="12637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«Говорящие улицы» города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-на-Дону</a:t>
            </a:r>
          </a:p>
        </p:txBody>
      </p:sp>
      <p:sp>
        <p:nvSpPr>
          <p:cNvPr id="6" name="Текст 11">
            <a:extLst>
              <a:ext uri="{FF2B5EF4-FFF2-40B4-BE49-F238E27FC236}">
                <a16:creationId xmlns:a16="http://schemas.microsoft.com/office/drawing/2014/main" id="{5EFEDC20-5B43-EAA3-4EE4-8762114BCCA3}"/>
              </a:ext>
            </a:extLst>
          </p:cNvPr>
          <p:cNvSpPr txBox="1">
            <a:spLocks/>
          </p:cNvSpPr>
          <p:nvPr/>
        </p:nvSpPr>
        <p:spPr>
          <a:xfrm>
            <a:off x="4017196" y="1529073"/>
            <a:ext cx="4422485" cy="6387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Иванович </a:t>
            </a:r>
            <a:r>
              <a:rPr lang="ru-RU" sz="1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Грисенко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летчик.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C347DFF-63CD-640F-9AE2-7FEE066F8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9284" y="2095930"/>
            <a:ext cx="521359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Названа в честь полковника Советской Армии, участника Гражданской, японо-китайской и Великой Отечественной войн, летчика - Александра Ивановича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Грисенко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. Участвовал в Сталинградской битве. 8 августа 1942 года в воздушном бою самолет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Грисенко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был подбит, а сам летчик был тяжело ранен в левую ногу. В госпитале эта нога была ампутирована врачами ниже колена. В мае 1943 года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Грисенко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вернулся на фронт, летал на самолете «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Аэрокобра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», будучи командиром 304-й истребительной авиадивизии, а позднее командовал 16-й гвардейской истребительной авиадивизией. Уже к марту 1944 года он выполнил 60 боевых вылетов, принял участие в 27 воздушных боях, лично сбив 4 вражеских самолета.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Управляющая кнопка: &quot;В начало&quot;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BFB02BE-3BB5-2747-5753-4B697F759E90}"/>
              </a:ext>
            </a:extLst>
          </p:cNvPr>
          <p:cNvSpPr/>
          <p:nvPr/>
        </p:nvSpPr>
        <p:spPr>
          <a:xfrm>
            <a:off x="255905" y="6367019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&quot;Вперед&quot; или &quot;Следующий&quot;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4767D67-F290-4738-5351-8080D2107FC4}"/>
              </a:ext>
            </a:extLst>
          </p:cNvPr>
          <p:cNvSpPr/>
          <p:nvPr/>
        </p:nvSpPr>
        <p:spPr>
          <a:xfrm>
            <a:off x="2657151" y="6367020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&quot;Назад&quot; или &quot;Предыдущий&quot;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C78640F-4047-3D55-3C74-5E3B4430AC02}"/>
              </a:ext>
            </a:extLst>
          </p:cNvPr>
          <p:cNvSpPr/>
          <p:nvPr/>
        </p:nvSpPr>
        <p:spPr>
          <a:xfrm>
            <a:off x="1446254" y="6376011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8400072"/>
      </p:ext>
    </p:extLst>
  </p:cSld>
  <p:clrMapOvr>
    <a:masterClrMapping/>
  </p:clrMapOvr>
  <p:transition spd="med"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C0A2D-CC2D-00EF-83DD-5545612B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494" y="410041"/>
            <a:ext cx="5369169" cy="881176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Содержание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8193F6-F29A-65E9-5599-241F1E278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15" r="9227" b="-2"/>
          <a:stretch/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1C6D432-8F01-1AC9-FCC0-90B5C8D7C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4840" y="2236389"/>
            <a:ext cx="6094476" cy="3174788"/>
          </a:xfrm>
        </p:spPr>
        <p:txBody>
          <a:bodyPr anchor="t">
            <a:norm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Ростов-на-Дону – Город воинской славы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……….3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Ростов-на-Дону в оккупации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……………………………………………..4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Военная хроника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………………………………………..……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5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6</a:t>
            </a: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«Говорящие улицы» города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Ростова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-на-Дону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…………………………………………..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…7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-22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Список источников и иллюстраций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……………..23</a:t>
            </a:r>
          </a:p>
          <a:p>
            <a:pPr>
              <a:buClr>
                <a:schemeClr val="tx1"/>
              </a:buClr>
            </a:pP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030A0"/>
              </a:buClr>
            </a:pPr>
            <a:endParaRPr lang="ru-RU" sz="19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E5346D-3C38-EB68-34FB-9277A7B1C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0772" y="6489912"/>
            <a:ext cx="1447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F646F3F-274D-499B-ABBE-824EB4ABDC3D}" type="slidenum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</a:pPr>
              <a:t>2</a:t>
            </a:fld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4075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D049D9-8D59-C199-8572-8E6CF8234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0773" y="6500186"/>
            <a:ext cx="1447800" cy="365125"/>
          </a:xfrm>
        </p:spPr>
        <p:txBody>
          <a:bodyPr/>
          <a:lstStyle/>
          <a:p>
            <a:fld id="{1F646F3F-274D-499B-ABBE-824EB4ABDC3D}" type="slidenum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Содержимое 6" descr="гризд.jpg">
            <a:extLst>
              <a:ext uri="{FF2B5EF4-FFF2-40B4-BE49-F238E27FC236}">
                <a16:creationId xmlns:a16="http://schemas.microsoft.com/office/drawing/2014/main" id="{56854CC7-1DD0-8390-3AED-FEF028440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615" y="1263722"/>
            <a:ext cx="3455275" cy="4550156"/>
          </a:xfr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E4D10C0-AC62-244C-DD09-DDAF5948D3D1}"/>
              </a:ext>
            </a:extLst>
          </p:cNvPr>
          <p:cNvSpPr txBox="1">
            <a:spLocks/>
          </p:cNvSpPr>
          <p:nvPr/>
        </p:nvSpPr>
        <p:spPr>
          <a:xfrm>
            <a:off x="5753529" y="0"/>
            <a:ext cx="6438471" cy="12637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«Говорящие улицы» города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-на-Дону</a:t>
            </a:r>
          </a:p>
        </p:txBody>
      </p:sp>
      <p:sp>
        <p:nvSpPr>
          <p:cNvPr id="6" name="Текст 11">
            <a:extLst>
              <a:ext uri="{FF2B5EF4-FFF2-40B4-BE49-F238E27FC236}">
                <a16:creationId xmlns:a16="http://schemas.microsoft.com/office/drawing/2014/main" id="{A219CFAC-BF69-EF2E-C485-A66C5EC7E199}"/>
              </a:ext>
            </a:extLst>
          </p:cNvPr>
          <p:cNvSpPr txBox="1">
            <a:spLocks/>
          </p:cNvSpPr>
          <p:nvPr/>
        </p:nvSpPr>
        <p:spPr>
          <a:xfrm>
            <a:off x="4034377" y="1399036"/>
            <a:ext cx="4462352" cy="986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Валентина Степановна Гризодубова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— советская летчица, участница одного из рекордных перелетов.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4769009-D010-0CD9-8086-8B0F30E28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377" y="2520669"/>
            <a:ext cx="4821947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В 1941 году вступила в ВКП(б). Возглавляла Антифашистский комитет советских женщин. Во время Великой Отечественной войны, с марта 1942 года по октябрь 1943 года, командовала 101-м авиаполком Авиации дальнего действия. На май 1943 года лично совершила около 200 боевых вылетов (в том числе 132 — ночных) на самолете Ли-2 на бомбардировку вражеских объектов, для доставки боеприпасов и военных грузов на передовую и для поддержки связи с партизанскими отрядами. В 1943 году присвоено звание полковника.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Управляющая кнопка: &quot;В начало&quot;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2BB4744-5126-E971-AC93-971869C14EB3}"/>
              </a:ext>
            </a:extLst>
          </p:cNvPr>
          <p:cNvSpPr/>
          <p:nvPr/>
        </p:nvSpPr>
        <p:spPr>
          <a:xfrm>
            <a:off x="8310856" y="6367019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&quot;Вперед&quot; или &quot;Следующий&quot;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67D8575-77DB-BC84-FCA6-E09B6243A1E1}"/>
              </a:ext>
            </a:extLst>
          </p:cNvPr>
          <p:cNvSpPr/>
          <p:nvPr/>
        </p:nvSpPr>
        <p:spPr>
          <a:xfrm>
            <a:off x="10691554" y="6367020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&quot;Назад&quot; или &quot;Предыдущий&quot;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653FA50-D8EA-A73E-399A-D15FD2E1A596}"/>
              </a:ext>
            </a:extLst>
          </p:cNvPr>
          <p:cNvSpPr/>
          <p:nvPr/>
        </p:nvSpPr>
        <p:spPr>
          <a:xfrm>
            <a:off x="9501205" y="6376011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8383594"/>
      </p:ext>
    </p:extLst>
  </p:cSld>
  <p:clrMapOvr>
    <a:masterClrMapping/>
  </p:clrMapOvr>
  <p:transition spd="slow">
    <p:cover dir="l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F1B0E8-DB89-37B9-891D-C70900239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0769" y="6489912"/>
            <a:ext cx="1447800" cy="365125"/>
          </a:xfrm>
        </p:spPr>
        <p:txBody>
          <a:bodyPr/>
          <a:lstStyle/>
          <a:p>
            <a:fld id="{1F646F3F-274D-499B-ABBE-824EB4ABDC3D}" type="slidenum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volgafoto.ru/files/pages/8593/1596899369general_pages_08_August_2020_i8593_dranko_pyotr_aleksandrovich_09_09_1913_20_10_1993_geroi_sovetskogo_souza.jpg">
            <a:extLst>
              <a:ext uri="{FF2B5EF4-FFF2-40B4-BE49-F238E27FC236}">
                <a16:creationId xmlns:a16="http://schemas.microsoft.com/office/drawing/2014/main" id="{C3FA8E6C-49FD-0900-DB47-E4F3AF79D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27551" y="1262969"/>
            <a:ext cx="3321995" cy="4980065"/>
          </a:xfrm>
          <a:prstGeom prst="rect">
            <a:avLst/>
          </a:prstGeom>
          <a:noFill/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7604290-ED65-8D0C-A01F-5B086C80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53"/>
            <a:ext cx="6342354" cy="12637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«Говорящие улицы» города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-на-Дону</a:t>
            </a:r>
          </a:p>
        </p:txBody>
      </p:sp>
      <p:sp>
        <p:nvSpPr>
          <p:cNvPr id="6" name="Текст 11">
            <a:extLst>
              <a:ext uri="{FF2B5EF4-FFF2-40B4-BE49-F238E27FC236}">
                <a16:creationId xmlns:a16="http://schemas.microsoft.com/office/drawing/2014/main" id="{9944AB2B-3674-9653-2D0E-5A3E85B41107}"/>
              </a:ext>
            </a:extLst>
          </p:cNvPr>
          <p:cNvSpPr txBox="1">
            <a:spLocks/>
          </p:cNvSpPr>
          <p:nvPr/>
        </p:nvSpPr>
        <p:spPr>
          <a:xfrm>
            <a:off x="4304873" y="1396531"/>
            <a:ext cx="3968016" cy="1089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 Александрович Дранко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— командир эскадрильи 89-го гвардейского истребительного авиационного полка.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053C30E-CEDB-F6F1-FBCC-4B76DE214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793" y="2865882"/>
            <a:ext cx="4533096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Участник Великой Отечественной войны с июня 1941 года — летчик, а затем политрук 122-го истребительного авиационного полка (Западный фронт). В дальнейшем, до мая 1943 года — военный комиссар эскадрильи 1-го гвардейского истребительного авиационного полка (Калининский фронт). Всего за годы войны совершил 277 боевых вылетов на истребителях «И-16», «Як-1» и «Як-9», участвовал в 59 воздушных боях, в которых лично сбил 8 и в составе группы 4 самолета противника.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Управляющая кнопка: &quot;В начало&quot;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4B04013-1AD2-A407-6E5E-9B9ECD8149F0}"/>
              </a:ext>
            </a:extLst>
          </p:cNvPr>
          <p:cNvSpPr/>
          <p:nvPr/>
        </p:nvSpPr>
        <p:spPr>
          <a:xfrm>
            <a:off x="255905" y="6367019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&quot;Вперед&quot; или &quot;Следующий&quot;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D15A72B-77A6-2A96-E6CA-7EEA410A142F}"/>
              </a:ext>
            </a:extLst>
          </p:cNvPr>
          <p:cNvSpPr/>
          <p:nvPr/>
        </p:nvSpPr>
        <p:spPr>
          <a:xfrm>
            <a:off x="2657151" y="6367020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&quot;Назад&quot; или &quot;Предыдущий&quot;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9BAC609-17A2-7711-96A0-F1E3B68E8072}"/>
              </a:ext>
            </a:extLst>
          </p:cNvPr>
          <p:cNvSpPr/>
          <p:nvPr/>
        </p:nvSpPr>
        <p:spPr>
          <a:xfrm>
            <a:off x="1446254" y="6376011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7783785"/>
      </p:ext>
    </p:extLst>
  </p:cSld>
  <p:clrMapOvr>
    <a:masterClrMapping/>
  </p:clrMapOvr>
  <p:transition spd="slow">
    <p:cover dir="r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8FD6AC-1ECC-DB58-8DE3-F62D31EBE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0773" y="6489912"/>
            <a:ext cx="1447800" cy="365125"/>
          </a:xfrm>
        </p:spPr>
        <p:txBody>
          <a:bodyPr/>
          <a:lstStyle/>
          <a:p>
            <a:fld id="{1F646F3F-274D-499B-ABBE-824EB4ABDC3D}" type="slidenum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Содержимое 6" descr="молоков.jpeg">
            <a:extLst>
              <a:ext uri="{FF2B5EF4-FFF2-40B4-BE49-F238E27FC236}">
                <a16:creationId xmlns:a16="http://schemas.microsoft.com/office/drawing/2014/main" id="{B08BBCED-FE88-509C-91BF-5D7319E97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698" y="1263722"/>
            <a:ext cx="4531350" cy="5016997"/>
          </a:xfr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F7E0A2A-067F-271E-5742-3BF9F37C81EE}"/>
              </a:ext>
            </a:extLst>
          </p:cNvPr>
          <p:cNvSpPr txBox="1">
            <a:spLocks/>
          </p:cNvSpPr>
          <p:nvPr/>
        </p:nvSpPr>
        <p:spPr>
          <a:xfrm>
            <a:off x="5753529" y="0"/>
            <a:ext cx="6438471" cy="12637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«Говорящие улицы» города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-на-Дону</a:t>
            </a:r>
          </a:p>
        </p:txBody>
      </p:sp>
      <p:sp>
        <p:nvSpPr>
          <p:cNvPr id="6" name="Текст 11">
            <a:extLst>
              <a:ext uri="{FF2B5EF4-FFF2-40B4-BE49-F238E27FC236}">
                <a16:creationId xmlns:a16="http://schemas.microsoft.com/office/drawing/2014/main" id="{FCB1FCD9-673D-9496-2249-1B259FD96BAD}"/>
              </a:ext>
            </a:extLst>
          </p:cNvPr>
          <p:cNvSpPr txBox="1">
            <a:spLocks/>
          </p:cNvSpPr>
          <p:nvPr/>
        </p:nvSpPr>
        <p:spPr>
          <a:xfrm>
            <a:off x="5075434" y="1263723"/>
            <a:ext cx="7037797" cy="1058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Василий Сергеевич Молоков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— советский полярный летчик и военачальник, участник операции по спасению экспедиции парохода «Челюскин» в 1934 году, третий Герой Советского Союза.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73A5F9C-2917-145D-5BCD-54FCA2345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434" y="2176569"/>
            <a:ext cx="6955604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В первый год Великой Отечественной войны организовал работы гражданской авиации в интересах действующей армии. Выполнял целый ряд ответственных заданий. Уполномоченный по созданию секретной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авиаперегоночной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трассы «Аляска-Сибирь. В апреле 1942 года Гражданский Воздушный Флот был передан в состав Военно-воздушных сил, а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Молоков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выехал как уполномоченный Государственного Комитета Обороны в Сибирь проверять ход строительства авиатрассы. Короткий период с конца 1942 года был начальником Летно-исследовательского института. С мая 1943 года командовал 213-й ночной бомбардировочной авиационной дивизией на Западном фронте, с апреля 1944 — на 3-м Белорусском фронте. Дивизия под его командованием участвовала в Белорусской, Прибалтийской,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Гумбиннен-Гольдапской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, Восточно-Прусской наступательных операциях. Дивизия была удостоена почетного наименования «Витебская».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Управляющая кнопка: &quot;В начало&quot;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40DB116-53D7-5D49-EFEB-88144006AEE0}"/>
              </a:ext>
            </a:extLst>
          </p:cNvPr>
          <p:cNvSpPr/>
          <p:nvPr/>
        </p:nvSpPr>
        <p:spPr>
          <a:xfrm>
            <a:off x="8310856" y="6367019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&quot;Вперед&quot; или &quot;Следующий&quot;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7D9AE46-4717-C1B9-1101-3AB95FB17B87}"/>
              </a:ext>
            </a:extLst>
          </p:cNvPr>
          <p:cNvSpPr/>
          <p:nvPr/>
        </p:nvSpPr>
        <p:spPr>
          <a:xfrm>
            <a:off x="10691554" y="6367020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&quot;Назад&quot; или &quot;Предыдущий&quot;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E65C112-0A28-2E7D-D131-55EEAE1C9049}"/>
              </a:ext>
            </a:extLst>
          </p:cNvPr>
          <p:cNvSpPr/>
          <p:nvPr/>
        </p:nvSpPr>
        <p:spPr>
          <a:xfrm>
            <a:off x="9501205" y="6376011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758191"/>
      </p:ext>
    </p:extLst>
  </p:cSld>
  <p:clrMapOvr>
    <a:masterClrMapping/>
  </p:clrMapOvr>
  <p:transition spd="slow">
    <p:cover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F73F253-F21F-42CB-60E7-BBF7FADA0AFE}"/>
              </a:ext>
            </a:extLst>
          </p:cNvPr>
          <p:cNvGrpSpPr/>
          <p:nvPr/>
        </p:nvGrpSpPr>
        <p:grpSpPr>
          <a:xfrm>
            <a:off x="9550421" y="-1"/>
            <a:ext cx="2634481" cy="6855037"/>
            <a:chOff x="7960404" y="24497"/>
            <a:chExt cx="2424205" cy="631620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7CFEA56-BE5B-B402-5963-C2DD6A07C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2747" y="24497"/>
              <a:ext cx="2411862" cy="155707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02B0E8C-971C-81EB-319A-D96BCF778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60404" y="1593971"/>
              <a:ext cx="2411862" cy="16097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2B32F16-DC1F-85D8-5D30-BA3CEBE53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60404" y="3215531"/>
              <a:ext cx="2411862" cy="1598378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D2CF012-724B-5ECE-2D16-CB5BB1A8A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60404" y="4824678"/>
              <a:ext cx="2411862" cy="1516019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0CDD7-83A4-1B98-1EAF-286278215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93" y="0"/>
            <a:ext cx="10972800" cy="715262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Список источников и иллюстраций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0DF442-A030-959B-8150-D99891636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905" y="1432122"/>
            <a:ext cx="8085762" cy="4036534"/>
          </a:xfrm>
        </p:spPr>
        <p:txBody>
          <a:bodyPr>
            <a:no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Ростов-на-Дону в 1941-1945 года – основная информация: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Война: Ростовская область 1941–1945 </a:t>
            </a:r>
            <a:r>
              <a:rPr lang="ru-RU" sz="16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гг</a:t>
            </a:r>
            <a:r>
              <a:rPr lang="ru-RU" sz="16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 - Екатерина Булатова - ИА REGNUM</a:t>
            </a:r>
            <a:endParaRPr lang="ru-RU" sz="1600" u="sng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Ростов-на-Дону в годы Великой Отечественной войны (donland.ru)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Улицы, названные в честь героев - защитников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Ростова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-на-Дону. - Библиотечно- информационный центр имени И. С. Тургенева (donlib.ru)</a:t>
            </a:r>
            <a:endParaRPr lang="ru-RU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Ростов-на-Дону в 1941-1945 года – иллюстрации:</a:t>
            </a:r>
          </a:p>
          <a:p>
            <a:r>
              <a:rPr lang="ru-RU" sz="16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Война: Ростовская область 1941–1945 </a:t>
            </a:r>
            <a:r>
              <a:rPr lang="ru-RU" sz="16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гг</a:t>
            </a:r>
            <a:r>
              <a:rPr lang="ru-RU" sz="16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 - Екатерина Булатова - ИА REGNUM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Дзен (dzen.ru)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«Говорящие улицы» города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-на-Дону (виртуальная прогулка):</a:t>
            </a:r>
          </a:p>
          <a:p>
            <a:r>
              <a:rPr lang="ru-RU" sz="16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Виртуальная экскурсия Имена героев в названиях улиц </a:t>
            </a:r>
            <a:r>
              <a:rPr lang="ru-RU" sz="16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Ростова</a:t>
            </a:r>
            <a:r>
              <a:rPr lang="ru-RU" sz="16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 (prodlenka.org)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2688C5-6B9E-EE1C-FFF5-729A9454F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0770" y="6489912"/>
            <a:ext cx="1447800" cy="365125"/>
          </a:xfrm>
        </p:spPr>
        <p:txBody>
          <a:bodyPr/>
          <a:lstStyle/>
          <a:p>
            <a:fld id="{1F646F3F-274D-499B-ABBE-824EB4ABDC3D}" type="slidenum">
              <a:rPr lang="en-US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Управляющая кнопка: &quot;В начало&quot; 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7A4E73CD-E6FD-7C0D-7767-982EEA094E7F}"/>
              </a:ext>
            </a:extLst>
          </p:cNvPr>
          <p:cNvSpPr/>
          <p:nvPr/>
        </p:nvSpPr>
        <p:spPr>
          <a:xfrm>
            <a:off x="255905" y="6367019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9BE9D47-FE51-9F7D-6071-06377F09A1F0}"/>
              </a:ext>
            </a:extLst>
          </p:cNvPr>
          <p:cNvSpPr/>
          <p:nvPr/>
        </p:nvSpPr>
        <p:spPr>
          <a:xfrm>
            <a:off x="2657151" y="6367020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правляющая кнопка: &quot;Назад&quot; или &quot;Предыдущий&quot; 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4DECBED-3DAC-7537-614B-306DAD9CFB39}"/>
              </a:ext>
            </a:extLst>
          </p:cNvPr>
          <p:cNvSpPr/>
          <p:nvPr/>
        </p:nvSpPr>
        <p:spPr>
          <a:xfrm>
            <a:off x="1446254" y="6376011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552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65BFC2-BDC8-404D-8A5B-5D18A461B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8692CD0-B857-410A-881C-A1F31FB7F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986" y="0"/>
            <a:ext cx="10615628" cy="6858000"/>
          </a:xfrm>
          <a:custGeom>
            <a:avLst/>
            <a:gdLst>
              <a:gd name="connsiteX0" fmla="*/ 7169275 w 10615628"/>
              <a:gd name="connsiteY0" fmla="*/ 5665108 h 6858000"/>
              <a:gd name="connsiteX1" fmla="*/ 7514896 w 10615628"/>
              <a:gd name="connsiteY1" fmla="*/ 6010729 h 6858000"/>
              <a:gd name="connsiteX2" fmla="*/ 7169275 w 10615628"/>
              <a:gd name="connsiteY2" fmla="*/ 6356350 h 6858000"/>
              <a:gd name="connsiteX3" fmla="*/ 6823654 w 10615628"/>
              <a:gd name="connsiteY3" fmla="*/ 6010729 h 6858000"/>
              <a:gd name="connsiteX4" fmla="*/ 7169275 w 10615628"/>
              <a:gd name="connsiteY4" fmla="*/ 5665108 h 6858000"/>
              <a:gd name="connsiteX5" fmla="*/ 10010445 w 10615628"/>
              <a:gd name="connsiteY5" fmla="*/ 2285547 h 6858000"/>
              <a:gd name="connsiteX6" fmla="*/ 10456759 w 10615628"/>
              <a:gd name="connsiteY6" fmla="*/ 2731861 h 6858000"/>
              <a:gd name="connsiteX7" fmla="*/ 10010445 w 10615628"/>
              <a:gd name="connsiteY7" fmla="*/ 3178175 h 6858000"/>
              <a:gd name="connsiteX8" fmla="*/ 9564131 w 10615628"/>
              <a:gd name="connsiteY8" fmla="*/ 2731861 h 6858000"/>
              <a:gd name="connsiteX9" fmla="*/ 10010445 w 10615628"/>
              <a:gd name="connsiteY9" fmla="*/ 2285547 h 6858000"/>
              <a:gd name="connsiteX10" fmla="*/ 10354144 w 10615628"/>
              <a:gd name="connsiteY10" fmla="*/ 1626055 h 6858000"/>
              <a:gd name="connsiteX11" fmla="*/ 10615628 w 10615628"/>
              <a:gd name="connsiteY11" fmla="*/ 1887539 h 6858000"/>
              <a:gd name="connsiteX12" fmla="*/ 10354144 w 10615628"/>
              <a:gd name="connsiteY12" fmla="*/ 2149023 h 6858000"/>
              <a:gd name="connsiteX13" fmla="*/ 10092660 w 10615628"/>
              <a:gd name="connsiteY13" fmla="*/ 1887539 h 6858000"/>
              <a:gd name="connsiteX14" fmla="*/ 10354144 w 10615628"/>
              <a:gd name="connsiteY14" fmla="*/ 1626055 h 6858000"/>
              <a:gd name="connsiteX15" fmla="*/ 1458900 w 10615628"/>
              <a:gd name="connsiteY15" fmla="*/ 620486 h 6858000"/>
              <a:gd name="connsiteX16" fmla="*/ 1905214 w 10615628"/>
              <a:gd name="connsiteY16" fmla="*/ 1066801 h 6858000"/>
              <a:gd name="connsiteX17" fmla="*/ 1458900 w 10615628"/>
              <a:gd name="connsiteY17" fmla="*/ 1513115 h 6858000"/>
              <a:gd name="connsiteX18" fmla="*/ 1012586 w 10615628"/>
              <a:gd name="connsiteY18" fmla="*/ 1066801 h 6858000"/>
              <a:gd name="connsiteX19" fmla="*/ 1458900 w 10615628"/>
              <a:gd name="connsiteY19" fmla="*/ 620486 h 6858000"/>
              <a:gd name="connsiteX20" fmla="*/ 6634576 w 10615628"/>
              <a:gd name="connsiteY20" fmla="*/ 0 h 6858000"/>
              <a:gd name="connsiteX21" fmla="*/ 10141833 w 10615628"/>
              <a:gd name="connsiteY21" fmla="*/ 0 h 6858000"/>
              <a:gd name="connsiteX22" fmla="*/ 10200259 w 10615628"/>
              <a:gd name="connsiteY22" fmla="*/ 112226 h 6858000"/>
              <a:gd name="connsiteX23" fmla="*/ 9914574 w 10615628"/>
              <a:gd name="connsiteY23" fmla="*/ 1675664 h 6858000"/>
              <a:gd name="connsiteX24" fmla="*/ 9361608 w 10615628"/>
              <a:gd name="connsiteY24" fmla="*/ 2357295 h 6858000"/>
              <a:gd name="connsiteX25" fmla="*/ 9334634 w 10615628"/>
              <a:gd name="connsiteY25" fmla="*/ 3068329 h 6858000"/>
              <a:gd name="connsiteX26" fmla="*/ 9815041 w 10615628"/>
              <a:gd name="connsiteY26" fmla="*/ 3852733 h 6858000"/>
              <a:gd name="connsiteX27" fmla="*/ 9376175 w 10615628"/>
              <a:gd name="connsiteY27" fmla="*/ 5163128 h 6858000"/>
              <a:gd name="connsiteX28" fmla="*/ 7869812 w 10615628"/>
              <a:gd name="connsiteY28" fmla="*/ 5397802 h 6858000"/>
              <a:gd name="connsiteX29" fmla="*/ 6545391 w 10615628"/>
              <a:gd name="connsiteY29" fmla="*/ 5591204 h 6858000"/>
              <a:gd name="connsiteX30" fmla="*/ 5772722 w 10615628"/>
              <a:gd name="connsiteY30" fmla="*/ 6463273 h 6858000"/>
              <a:gd name="connsiteX31" fmla="*/ 5542128 w 10615628"/>
              <a:gd name="connsiteY31" fmla="*/ 6751894 h 6858000"/>
              <a:gd name="connsiteX32" fmla="*/ 5455474 w 10615628"/>
              <a:gd name="connsiteY32" fmla="*/ 6858000 h 6858000"/>
              <a:gd name="connsiteX33" fmla="*/ 3884321 w 10615628"/>
              <a:gd name="connsiteY33" fmla="*/ 6858000 h 6858000"/>
              <a:gd name="connsiteX34" fmla="*/ 3874161 w 10615628"/>
              <a:gd name="connsiteY34" fmla="*/ 6844415 h 6858000"/>
              <a:gd name="connsiteX35" fmla="*/ 3692625 w 10615628"/>
              <a:gd name="connsiteY35" fmla="*/ 6276208 h 6858000"/>
              <a:gd name="connsiteX36" fmla="*/ 2561203 w 10615628"/>
              <a:gd name="connsiteY36" fmla="*/ 5655807 h 6858000"/>
              <a:gd name="connsiteX37" fmla="*/ 69616 w 10615628"/>
              <a:gd name="connsiteY37" fmla="*/ 4277707 h 6858000"/>
              <a:gd name="connsiteX38" fmla="*/ 1642 w 10615628"/>
              <a:gd name="connsiteY38" fmla="*/ 3679829 h 6858000"/>
              <a:gd name="connsiteX39" fmla="*/ 368893 w 10615628"/>
              <a:gd name="connsiteY39" fmla="*/ 2516307 h 6858000"/>
              <a:gd name="connsiteX40" fmla="*/ 1113509 w 10615628"/>
              <a:gd name="connsiteY40" fmla="*/ 2192619 h 6858000"/>
              <a:gd name="connsiteX41" fmla="*/ 2037232 w 10615628"/>
              <a:gd name="connsiteY41" fmla="*/ 2005556 h 6858000"/>
              <a:gd name="connsiteX42" fmla="*/ 2547311 w 10615628"/>
              <a:gd name="connsiteY42" fmla="*/ 1405116 h 6858000"/>
              <a:gd name="connsiteX43" fmla="*/ 3900863 w 10615628"/>
              <a:gd name="connsiteY43" fmla="*/ 578768 h 6858000"/>
              <a:gd name="connsiteX44" fmla="*/ 4571571 w 10615628"/>
              <a:gd name="connsiteY44" fmla="*/ 860779 h 6858000"/>
              <a:gd name="connsiteX45" fmla="*/ 6039225 w 10615628"/>
              <a:gd name="connsiteY45" fmla="*/ 631501 h 6858000"/>
              <a:gd name="connsiteX46" fmla="*/ 6449432 w 10615628"/>
              <a:gd name="connsiteY46" fmla="*/ 1932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8" h="6858000">
                <a:moveTo>
                  <a:pt x="7169275" y="5665108"/>
                </a:moveTo>
                <a:cubicBezTo>
                  <a:pt x="7360156" y="5665108"/>
                  <a:pt x="7514896" y="5819848"/>
                  <a:pt x="7514896" y="6010729"/>
                </a:cubicBezTo>
                <a:cubicBezTo>
                  <a:pt x="7514896" y="6201610"/>
                  <a:pt x="7360156" y="6356350"/>
                  <a:pt x="7169275" y="6356350"/>
                </a:cubicBezTo>
                <a:cubicBezTo>
                  <a:pt x="6978394" y="6356350"/>
                  <a:pt x="6823654" y="6201610"/>
                  <a:pt x="6823654" y="6010729"/>
                </a:cubicBezTo>
                <a:cubicBezTo>
                  <a:pt x="6823654" y="5819848"/>
                  <a:pt x="6978394" y="5665108"/>
                  <a:pt x="7169275" y="5665108"/>
                </a:cubicBezTo>
                <a:close/>
                <a:moveTo>
                  <a:pt x="10010445" y="2285547"/>
                </a:moveTo>
                <a:cubicBezTo>
                  <a:pt x="10256937" y="2285547"/>
                  <a:pt x="10456759" y="2485369"/>
                  <a:pt x="10456759" y="2731861"/>
                </a:cubicBezTo>
                <a:cubicBezTo>
                  <a:pt x="10456759" y="2978353"/>
                  <a:pt x="10256937" y="3178175"/>
                  <a:pt x="10010445" y="3178175"/>
                </a:cubicBezTo>
                <a:cubicBezTo>
                  <a:pt x="9763953" y="3178175"/>
                  <a:pt x="9564131" y="2978353"/>
                  <a:pt x="9564131" y="2731861"/>
                </a:cubicBezTo>
                <a:cubicBezTo>
                  <a:pt x="9564131" y="2485369"/>
                  <a:pt x="9763953" y="2285547"/>
                  <a:pt x="10010445" y="2285547"/>
                </a:cubicBezTo>
                <a:close/>
                <a:moveTo>
                  <a:pt x="10354144" y="1626055"/>
                </a:moveTo>
                <a:cubicBezTo>
                  <a:pt x="10498558" y="1626055"/>
                  <a:pt x="10615628" y="1743125"/>
                  <a:pt x="10615628" y="1887539"/>
                </a:cubicBezTo>
                <a:cubicBezTo>
                  <a:pt x="10615628" y="2031953"/>
                  <a:pt x="10498558" y="2149023"/>
                  <a:pt x="10354144" y="2149023"/>
                </a:cubicBezTo>
                <a:cubicBezTo>
                  <a:pt x="10209730" y="2149023"/>
                  <a:pt x="10092660" y="2031953"/>
                  <a:pt x="10092660" y="1887539"/>
                </a:cubicBezTo>
                <a:cubicBezTo>
                  <a:pt x="10092660" y="1743125"/>
                  <a:pt x="10209730" y="1626055"/>
                  <a:pt x="10354144" y="1626055"/>
                </a:cubicBezTo>
                <a:close/>
                <a:moveTo>
                  <a:pt x="1458900" y="620486"/>
                </a:moveTo>
                <a:cubicBezTo>
                  <a:pt x="1705392" y="620486"/>
                  <a:pt x="1905214" y="820308"/>
                  <a:pt x="1905214" y="1066801"/>
                </a:cubicBezTo>
                <a:cubicBezTo>
                  <a:pt x="1905214" y="1313293"/>
                  <a:pt x="1705392" y="1513115"/>
                  <a:pt x="1458900" y="1513115"/>
                </a:cubicBezTo>
                <a:cubicBezTo>
                  <a:pt x="1212408" y="1513115"/>
                  <a:pt x="1012586" y="1313293"/>
                  <a:pt x="1012586" y="1066801"/>
                </a:cubicBezTo>
                <a:cubicBezTo>
                  <a:pt x="1012586" y="820308"/>
                  <a:pt x="1212408" y="620486"/>
                  <a:pt x="1458900" y="620486"/>
                </a:cubicBezTo>
                <a:close/>
                <a:moveTo>
                  <a:pt x="6634576" y="0"/>
                </a:moveTo>
                <a:lnTo>
                  <a:pt x="10141833" y="0"/>
                </a:lnTo>
                <a:lnTo>
                  <a:pt x="10200259" y="112226"/>
                </a:lnTo>
                <a:cubicBezTo>
                  <a:pt x="10410238" y="575267"/>
                  <a:pt x="10394871" y="1153566"/>
                  <a:pt x="9914574" y="1675664"/>
                </a:cubicBezTo>
                <a:cubicBezTo>
                  <a:pt x="9716855" y="1890647"/>
                  <a:pt x="9539637" y="2125050"/>
                  <a:pt x="9361608" y="2357295"/>
                </a:cubicBezTo>
                <a:cubicBezTo>
                  <a:pt x="9193291" y="2576999"/>
                  <a:pt x="9188571" y="2830555"/>
                  <a:pt x="9334634" y="3068329"/>
                </a:cubicBezTo>
                <a:cubicBezTo>
                  <a:pt x="9495669" y="3329572"/>
                  <a:pt x="9683003" y="3577867"/>
                  <a:pt x="9815041" y="3852733"/>
                </a:cubicBezTo>
                <a:cubicBezTo>
                  <a:pt x="10050524" y="4342849"/>
                  <a:pt x="9955574" y="4825683"/>
                  <a:pt x="9376175" y="5163128"/>
                </a:cubicBezTo>
                <a:cubicBezTo>
                  <a:pt x="8901028" y="5439881"/>
                  <a:pt x="8396076" y="5450671"/>
                  <a:pt x="7869812" y="5397802"/>
                </a:cubicBezTo>
                <a:cubicBezTo>
                  <a:pt x="7414763" y="5352215"/>
                  <a:pt x="6924916" y="5316880"/>
                  <a:pt x="6545391" y="5591204"/>
                </a:cubicBezTo>
                <a:cubicBezTo>
                  <a:pt x="6238293" y="5813470"/>
                  <a:pt x="6024794" y="6166020"/>
                  <a:pt x="5772722" y="6463273"/>
                </a:cubicBezTo>
                <a:cubicBezTo>
                  <a:pt x="5693284" y="6557075"/>
                  <a:pt x="5618532" y="6655327"/>
                  <a:pt x="5542128" y="6751894"/>
                </a:cubicBezTo>
                <a:lnTo>
                  <a:pt x="5455474" y="6858000"/>
                </a:lnTo>
                <a:lnTo>
                  <a:pt x="3884321" y="6858000"/>
                </a:lnTo>
                <a:lnTo>
                  <a:pt x="3874161" y="6844415"/>
                </a:lnTo>
                <a:cubicBezTo>
                  <a:pt x="3769501" y="6682571"/>
                  <a:pt x="3725803" y="6471500"/>
                  <a:pt x="3692625" y="6276208"/>
                </a:cubicBezTo>
                <a:cubicBezTo>
                  <a:pt x="3594979" y="5704765"/>
                  <a:pt x="2996562" y="5529974"/>
                  <a:pt x="2561203" y="5655807"/>
                </a:cubicBezTo>
                <a:cubicBezTo>
                  <a:pt x="1295583" y="6024676"/>
                  <a:pt x="405172" y="5378784"/>
                  <a:pt x="69616" y="4277707"/>
                </a:cubicBezTo>
                <a:cubicBezTo>
                  <a:pt x="12162" y="4089023"/>
                  <a:pt x="22817" y="3880246"/>
                  <a:pt x="1642" y="3679829"/>
                </a:cubicBezTo>
                <a:cubicBezTo>
                  <a:pt x="-11845" y="3246492"/>
                  <a:pt x="53163" y="2840534"/>
                  <a:pt x="368893" y="2516307"/>
                </a:cubicBezTo>
                <a:cubicBezTo>
                  <a:pt x="570253" y="2309552"/>
                  <a:pt x="826642" y="2227146"/>
                  <a:pt x="1113509" y="2192619"/>
                </a:cubicBezTo>
                <a:cubicBezTo>
                  <a:pt x="1425464" y="2154856"/>
                  <a:pt x="1739170" y="2099965"/>
                  <a:pt x="2037232" y="2005556"/>
                </a:cubicBezTo>
                <a:cubicBezTo>
                  <a:pt x="2313447" y="1917890"/>
                  <a:pt x="2430109" y="1649903"/>
                  <a:pt x="2547311" y="1405116"/>
                </a:cubicBezTo>
                <a:cubicBezTo>
                  <a:pt x="2839303" y="794963"/>
                  <a:pt x="3300289" y="490428"/>
                  <a:pt x="3900863" y="578768"/>
                </a:cubicBezTo>
                <a:cubicBezTo>
                  <a:pt x="4133784" y="613024"/>
                  <a:pt x="4362118" y="739802"/>
                  <a:pt x="4571571" y="860779"/>
                </a:cubicBezTo>
                <a:cubicBezTo>
                  <a:pt x="5133169" y="1185277"/>
                  <a:pt x="5641898" y="1029502"/>
                  <a:pt x="6039225" y="631501"/>
                </a:cubicBezTo>
                <a:cubicBezTo>
                  <a:pt x="6180164" y="489888"/>
                  <a:pt x="6313483" y="339980"/>
                  <a:pt x="6449432" y="1932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75698-3477-C2E4-4E10-E3EE3DA6B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767" y="2766233"/>
            <a:ext cx="7198065" cy="132553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СПАСИБО!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1CAB27-9EE2-7EFC-AD10-B4D0B06CB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4200" y="6500187"/>
            <a:ext cx="1447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F646F3F-274D-499B-ABBE-824EB4ABDC3D}" type="slidenum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</a:pPr>
              <a:t>24</a:t>
            </a:fld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Управляющая кнопка: &quot;В начало&quot;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E168E3A-345C-26B2-60FE-3C2B859E5E1F}"/>
              </a:ext>
            </a:extLst>
          </p:cNvPr>
          <p:cNvSpPr/>
          <p:nvPr/>
        </p:nvSpPr>
        <p:spPr>
          <a:xfrm>
            <a:off x="9164517" y="6329972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&quot;Назад&quot; или &quot;Предыдущий&quot;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6CE3FAC-9B08-6633-44C3-C442D5799B5A}"/>
              </a:ext>
            </a:extLst>
          </p:cNvPr>
          <p:cNvSpPr/>
          <p:nvPr/>
        </p:nvSpPr>
        <p:spPr>
          <a:xfrm>
            <a:off x="10354866" y="6338964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850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3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047CB-DD69-011D-2169-D095D9D85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77" y="97607"/>
            <a:ext cx="6225552" cy="112835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Ростов-на-Дону – Город воинской славы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123A8C-69A5-5CE7-896C-D26B24F1A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03" y="1374935"/>
            <a:ext cx="6338420" cy="4974493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22 июня 1941 года мирную жизнь прервала война – Германия и ее союзники напали на нашу страну. Ростов в планах фашистского командования был стратегической целью – как «ворота на Кавказ» - к нефти, пшенице, углю, руде. Четырежды донская столица становилась ареной ожесточенных боев, дважды город был оккупирован немецкими войсками. Десятки тысяч ростовчан ушли на фронт в действующую армию, а всего в Ростовской области на фронт с 1941 по 1945 год ушли более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700 тысяч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человек, почти половина из них не вернулись. 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мужество и отвагу, проявленные в борьбе с фашистами, около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280 человек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— уроженцев Ростовской области, были удостоены высшего звания страны — Героя Советского Союза. Четверо из них были удостоены этого звания дважды.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человек стали полными кавалерами орденов Славы.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2008 году городу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Ростову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-на-Дону за мужество, стойкость и массовый героизм, проявленные защитниками города в борьбе за свободу и независимость Отечества, было присвоено звание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«Город воинской славы». </a:t>
            </a:r>
          </a:p>
          <a:p>
            <a:pPr>
              <a:lnSpc>
                <a:spcPct val="10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A318E1-2BBA-4FBD-8D35-9A87B9F16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99" r="12541"/>
          <a:stretch/>
        </p:blipFill>
        <p:spPr>
          <a:xfrm>
            <a:off x="6465346" y="1"/>
            <a:ext cx="5726654" cy="6857999"/>
          </a:xfrm>
          <a:custGeom>
            <a:avLst/>
            <a:gdLst/>
            <a:ahLst/>
            <a:cxnLst/>
            <a:rect l="l" t="t" r="r" b="b"/>
            <a:pathLst>
              <a:path w="5726654" h="6857999">
                <a:moveTo>
                  <a:pt x="615191" y="3536634"/>
                </a:moveTo>
                <a:cubicBezTo>
                  <a:pt x="896629" y="3536634"/>
                  <a:pt x="1124779" y="3764784"/>
                  <a:pt x="1124779" y="4046222"/>
                </a:cubicBezTo>
                <a:cubicBezTo>
                  <a:pt x="1124779" y="4327660"/>
                  <a:pt x="896629" y="4555810"/>
                  <a:pt x="615191" y="4555810"/>
                </a:cubicBezTo>
                <a:cubicBezTo>
                  <a:pt x="333753" y="4555810"/>
                  <a:pt x="105603" y="4327660"/>
                  <a:pt x="105603" y="4046222"/>
                </a:cubicBezTo>
                <a:cubicBezTo>
                  <a:pt x="105603" y="3764784"/>
                  <a:pt x="333753" y="3536634"/>
                  <a:pt x="615191" y="3536634"/>
                </a:cubicBezTo>
                <a:close/>
                <a:moveTo>
                  <a:pt x="1497781" y="0"/>
                </a:moveTo>
                <a:lnTo>
                  <a:pt x="5726654" y="0"/>
                </a:lnTo>
                <a:lnTo>
                  <a:pt x="5726654" y="6857999"/>
                </a:lnTo>
                <a:lnTo>
                  <a:pt x="311758" y="6857999"/>
                </a:lnTo>
                <a:lnTo>
                  <a:pt x="314131" y="6707669"/>
                </a:lnTo>
                <a:cubicBezTo>
                  <a:pt x="335133" y="6366408"/>
                  <a:pt x="433652" y="6019041"/>
                  <a:pt x="599703" y="5670857"/>
                </a:cubicBezTo>
                <a:cubicBezTo>
                  <a:pt x="770258" y="5311555"/>
                  <a:pt x="1010814" y="4986831"/>
                  <a:pt x="1211434" y="4641254"/>
                </a:cubicBezTo>
                <a:cubicBezTo>
                  <a:pt x="1493037" y="4154455"/>
                  <a:pt x="1511836" y="3622743"/>
                  <a:pt x="1053042" y="3164268"/>
                </a:cubicBezTo>
                <a:cubicBezTo>
                  <a:pt x="881978" y="2993263"/>
                  <a:pt x="700423" y="2805522"/>
                  <a:pt x="607049" y="2589404"/>
                </a:cubicBezTo>
                <a:cubicBezTo>
                  <a:pt x="366280" y="2032157"/>
                  <a:pt x="541126" y="1508060"/>
                  <a:pt x="1054916" y="1068098"/>
                </a:cubicBezTo>
                <a:cubicBezTo>
                  <a:pt x="1261028" y="891534"/>
                  <a:pt x="1489689" y="709487"/>
                  <a:pt x="1502878" y="419994"/>
                </a:cubicBezTo>
                <a:cubicBezTo>
                  <a:pt x="1506390" y="341909"/>
                  <a:pt x="1507263" y="263519"/>
                  <a:pt x="1505905" y="184995"/>
                </a:cubicBezTo>
                <a:close/>
                <a:moveTo>
                  <a:pt x="14544" y="0"/>
                </a:moveTo>
                <a:lnTo>
                  <a:pt x="879353" y="0"/>
                </a:lnTo>
                <a:lnTo>
                  <a:pt x="892054" y="78051"/>
                </a:lnTo>
                <a:cubicBezTo>
                  <a:pt x="904493" y="285270"/>
                  <a:pt x="770272" y="479620"/>
                  <a:pt x="561941" y="535442"/>
                </a:cubicBezTo>
                <a:cubicBezTo>
                  <a:pt x="323847" y="599239"/>
                  <a:pt x="79117" y="457944"/>
                  <a:pt x="15320" y="219851"/>
                </a:cubicBezTo>
                <a:cubicBezTo>
                  <a:pt x="-630" y="160328"/>
                  <a:pt x="-3761" y="100390"/>
                  <a:pt x="4235" y="42968"/>
                </a:cubicBezTo>
                <a:close/>
              </a:path>
            </a:pathLst>
          </a:custGeom>
        </p:spPr>
      </p:pic>
      <p:sp>
        <p:nvSpPr>
          <p:cNvPr id="37" name="Управляющая кнопка: &quot;В начало&quot; 3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6D82EA2-A477-B257-8B7A-AD7FA1A82D03}"/>
              </a:ext>
            </a:extLst>
          </p:cNvPr>
          <p:cNvSpPr/>
          <p:nvPr/>
        </p:nvSpPr>
        <p:spPr>
          <a:xfrm>
            <a:off x="226617" y="6405938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Управляющая кнопка: &quot;Вперед&quot; или &quot;Следующий&quot; 3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D2F349B-DBBF-D718-3163-941AFF4D29E1}"/>
              </a:ext>
            </a:extLst>
          </p:cNvPr>
          <p:cNvSpPr/>
          <p:nvPr/>
        </p:nvSpPr>
        <p:spPr>
          <a:xfrm>
            <a:off x="1438382" y="6405937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B2D756-9109-4979-E34C-CE5F8923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46480" y="6536147"/>
            <a:ext cx="342472" cy="321852"/>
          </a:xfrm>
        </p:spPr>
        <p:txBody>
          <a:bodyPr/>
          <a:lstStyle/>
          <a:p>
            <a:fld id="{1F646F3F-274D-499B-ABBE-824EB4ABDC3D}" type="slidenum">
              <a:rPr lang="en-US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74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11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82C9B-32E0-8837-9E9B-CBF719A78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975" y="141268"/>
            <a:ext cx="4930144" cy="1103882"/>
          </a:xfrm>
        </p:spPr>
        <p:txBody>
          <a:bodyPr>
            <a:noAutofit/>
          </a:bodyPr>
          <a:lstStyle/>
          <a:p>
            <a:pPr algn="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Ростов-на-Дону в оккупации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B6099E-006F-B43B-2A1C-8834001EB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9" r="19979" b="1"/>
          <a:stretch/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D485A1B-C1C1-08D4-4C01-E0A1208A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0930" y="1314503"/>
            <a:ext cx="5948737" cy="5168492"/>
          </a:xfrm>
        </p:spPr>
        <p:txBody>
          <a:bodyPr anchor="t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Ростов-на-Дону, где проживали 510 тысяч горожан, стал одним из наиболее пострадавших от войны городов России. Гитлеровцы считали Ростов-на-Дону «воротами» Кавказа и придавали большое значение его взятию. Было намечено переименовать город в Клейст-на-Дону, о чём напоминают сегодня архивные фотоснимки.</a:t>
            </a:r>
          </a:p>
          <a:p>
            <a:pPr algn="r">
              <a:lnSpc>
                <a:spcPct val="1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Немецко-фашистские захватчики дважды оккупировали «ворота Кавказа» — осенью 1941 года и летом 1942 года, где безжалостно расправлялись с мирным населением. После изгнания гитлеровцев в городе осталось лишь 170 тысяч жителей.</a:t>
            </a:r>
          </a:p>
          <a:p>
            <a:pPr algn="r">
              <a:lnSpc>
                <a:spcPct val="1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Гитлеровцы фактически полностью разрушили Ростов-на-Дону, превратив в руины 85% административных и жилых многоэтажных зданий. Из 286 заводов и фабрик уцелели только шесть. Город был лишён водоснабжения, электричества, канализации. Материальный ущерб, причиненный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Ростову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-на-Дону, исчислялся астрономической суммой —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3 млрд 100 млн рублей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Управляющая кнопка: &quot;В начало&quot;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F2CE468-DAF5-5707-BD44-490A168EDDBE}"/>
              </a:ext>
            </a:extLst>
          </p:cNvPr>
          <p:cNvSpPr/>
          <p:nvPr/>
        </p:nvSpPr>
        <p:spPr>
          <a:xfrm>
            <a:off x="8344653" y="6412365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&quot;Вперед&quot; или &quot;Следующий&quot;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4682DF3-E4FB-051D-C97C-C87F95C3A181}"/>
              </a:ext>
            </a:extLst>
          </p:cNvPr>
          <p:cNvSpPr/>
          <p:nvPr/>
        </p:nvSpPr>
        <p:spPr>
          <a:xfrm>
            <a:off x="10725351" y="6403373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&quot;Назад&quot; или &quot;Предыдущий&quot;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1115631-3C2B-A36E-34E7-9E56C25C65AA}"/>
              </a:ext>
            </a:extLst>
          </p:cNvPr>
          <p:cNvSpPr/>
          <p:nvPr/>
        </p:nvSpPr>
        <p:spPr>
          <a:xfrm>
            <a:off x="9535002" y="6412364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0E5D82-D8AB-ADF0-588E-9051753BD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7661" y="6501872"/>
            <a:ext cx="484339" cy="349711"/>
          </a:xfrm>
        </p:spPr>
        <p:txBody>
          <a:bodyPr/>
          <a:lstStyle/>
          <a:p>
            <a:fld id="{1F646F3F-274D-499B-ABBE-824EB4ABDC3D}" type="slidenum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65299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9A13B-699E-5C1F-B8FA-2A3409213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39" y="59414"/>
            <a:ext cx="5369169" cy="647984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Военная хроника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08B4C5-72A5-FAC2-BE37-8D6077C06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988" y="668535"/>
            <a:ext cx="6993277" cy="613005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Основные военные действия, развернувшиеся на территории Ростовской области:</a:t>
            </a:r>
          </a:p>
          <a:p>
            <a:pPr marL="285750" indent="-28575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10 июля 1941 года — вышел приказ начальника гарнизона о формировании Ростовского стрелкового полка народного ополчения.</a:t>
            </a:r>
          </a:p>
          <a:p>
            <a:pPr marL="285750" indent="-28575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15 июля 1941 года — принято решение о создании донской казачьей дивизии.</a:t>
            </a:r>
          </a:p>
          <a:p>
            <a:pPr marL="285750" indent="-28575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9 августа 1941 года — началось формирований 339-й Ростовской стрелковой дивизии.</a:t>
            </a:r>
          </a:p>
          <a:p>
            <a:pPr marL="285750" indent="-28575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8 октября 1941 года — фашистские войска вторглись в пределы Ростовской области, 17 октября 1941 года — захватили Таганрог.</a:t>
            </a:r>
          </a:p>
          <a:p>
            <a:pPr marL="285750" indent="-28575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5 ноября 1941 года — началась Ростовская оборонительная операция.</a:t>
            </a:r>
          </a:p>
          <a:p>
            <a:pPr marL="285750" indent="-28575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21 ноября 1941 года — гитлеровцы захватили Ростов-на-Дону.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ноября 1941 года город был отбит у врага.</a:t>
            </a:r>
          </a:p>
          <a:p>
            <a:pPr marL="285750" indent="-28575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10 июля 1942 года — фашисты перешли в наступление с рубежа реки Миус.</a:t>
            </a:r>
          </a:p>
          <a:p>
            <a:pPr marL="285750" indent="-28575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24 июля 1942 года — оккупантам вновь удалось захватить Ростов-на-Дону.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F7952E-60CF-A064-65CA-90069B282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12" r="19695" b="1"/>
          <a:stretch/>
        </p:blipFill>
        <p:spPr>
          <a:xfrm>
            <a:off x="6765376" y="0"/>
            <a:ext cx="5426625" cy="685800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391440" y="4232571"/>
                </a:moveTo>
                <a:cubicBezTo>
                  <a:pt x="581049" y="4232571"/>
                  <a:pt x="734757" y="4386279"/>
                  <a:pt x="734757" y="4575888"/>
                </a:cubicBezTo>
                <a:cubicBezTo>
                  <a:pt x="734757" y="4765497"/>
                  <a:pt x="581049" y="4919205"/>
                  <a:pt x="391440" y="4919205"/>
                </a:cubicBezTo>
                <a:cubicBezTo>
                  <a:pt x="201831" y="4919205"/>
                  <a:pt x="48123" y="4765497"/>
                  <a:pt x="48123" y="4575888"/>
                </a:cubicBezTo>
                <a:cubicBezTo>
                  <a:pt x="48123" y="4386279"/>
                  <a:pt x="201831" y="4232571"/>
                  <a:pt x="391440" y="4232571"/>
                </a:cubicBezTo>
                <a:close/>
                <a:moveTo>
                  <a:pt x="247368" y="1806694"/>
                </a:moveTo>
                <a:cubicBezTo>
                  <a:pt x="383986" y="1806694"/>
                  <a:pt x="494736" y="1917444"/>
                  <a:pt x="494736" y="2054062"/>
                </a:cubicBezTo>
                <a:cubicBezTo>
                  <a:pt x="494736" y="2190680"/>
                  <a:pt x="383986" y="2301430"/>
                  <a:pt x="247368" y="2301430"/>
                </a:cubicBezTo>
                <a:cubicBezTo>
                  <a:pt x="110750" y="2301430"/>
                  <a:pt x="0" y="2190680"/>
                  <a:pt x="0" y="2054062"/>
                </a:cubicBezTo>
                <a:cubicBezTo>
                  <a:pt x="0" y="1917444"/>
                  <a:pt x="110750" y="1806694"/>
                  <a:pt x="247368" y="1806694"/>
                </a:cubicBezTo>
                <a:close/>
                <a:moveTo>
                  <a:pt x="247369" y="1294715"/>
                </a:moveTo>
                <a:cubicBezTo>
                  <a:pt x="326938" y="1294715"/>
                  <a:pt x="391441" y="1359218"/>
                  <a:pt x="391441" y="1438787"/>
                </a:cubicBezTo>
                <a:cubicBezTo>
                  <a:pt x="391441" y="1518356"/>
                  <a:pt x="326938" y="1582859"/>
                  <a:pt x="247369" y="1582859"/>
                </a:cubicBezTo>
                <a:cubicBezTo>
                  <a:pt x="167800" y="1582859"/>
                  <a:pt x="103297" y="1518356"/>
                  <a:pt x="103297" y="1438787"/>
                </a:cubicBezTo>
                <a:cubicBezTo>
                  <a:pt x="103297" y="1359218"/>
                  <a:pt x="167800" y="1294715"/>
                  <a:pt x="247369" y="1294715"/>
                </a:cubicBezTo>
                <a:close/>
                <a:moveTo>
                  <a:pt x="480671" y="0"/>
                </a:moveTo>
                <a:lnTo>
                  <a:pt x="5827552" y="0"/>
                </a:lnTo>
                <a:lnTo>
                  <a:pt x="5827552" y="6858000"/>
                </a:lnTo>
                <a:lnTo>
                  <a:pt x="5825818" y="6858000"/>
                </a:lnTo>
                <a:lnTo>
                  <a:pt x="236731" y="6858000"/>
                </a:lnTo>
                <a:lnTo>
                  <a:pt x="225831" y="6841105"/>
                </a:lnTo>
                <a:cubicBezTo>
                  <a:pt x="35993" y="6490332"/>
                  <a:pt x="58970" y="6027176"/>
                  <a:pt x="314550" y="5720066"/>
                </a:cubicBezTo>
                <a:cubicBezTo>
                  <a:pt x="1530043" y="4259025"/>
                  <a:pt x="615593" y="4079388"/>
                  <a:pt x="503588" y="3464278"/>
                </a:cubicBezTo>
                <a:cubicBezTo>
                  <a:pt x="330606" y="2514465"/>
                  <a:pt x="722867" y="2276432"/>
                  <a:pt x="675681" y="1809180"/>
                </a:cubicBezTo>
                <a:cubicBezTo>
                  <a:pt x="624359" y="1301070"/>
                  <a:pt x="219491" y="1102027"/>
                  <a:pt x="245003" y="646882"/>
                </a:cubicBezTo>
                <a:cubicBezTo>
                  <a:pt x="249830" y="424885"/>
                  <a:pt x="318025" y="228632"/>
                  <a:pt x="431196" y="64140"/>
                </a:cubicBezTo>
                <a:close/>
              </a:path>
            </a:pathLst>
          </a:custGeom>
        </p:spPr>
      </p:pic>
      <p:sp>
        <p:nvSpPr>
          <p:cNvPr id="6" name="Управляющая кнопка: &quot;В начало&quot;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35A1D67-20E4-2167-E8A3-234AABF7F804}"/>
              </a:ext>
            </a:extLst>
          </p:cNvPr>
          <p:cNvSpPr/>
          <p:nvPr/>
        </p:nvSpPr>
        <p:spPr>
          <a:xfrm>
            <a:off x="208907" y="6444130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&quot;Вперед&quot; или &quot;Следующий&quot;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4E3DB3E-1FA0-BC3A-E594-CB5F7DDBF0A4}"/>
              </a:ext>
            </a:extLst>
          </p:cNvPr>
          <p:cNvSpPr/>
          <p:nvPr/>
        </p:nvSpPr>
        <p:spPr>
          <a:xfrm>
            <a:off x="2589605" y="6444131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&quot;Назад&quot; или &quot;Предыдущий&quot;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ACEE0DD-09B3-FC21-83A5-807FC7A81623}"/>
              </a:ext>
            </a:extLst>
          </p:cNvPr>
          <p:cNvSpPr/>
          <p:nvPr/>
        </p:nvSpPr>
        <p:spPr>
          <a:xfrm>
            <a:off x="1399256" y="6453122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0A3E4A-C912-0808-338A-3ABFF90F5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8330" y="6492875"/>
            <a:ext cx="403670" cy="365125"/>
          </a:xfrm>
        </p:spPr>
        <p:txBody>
          <a:bodyPr/>
          <a:lstStyle/>
          <a:p>
            <a:fld id="{1F646F3F-274D-499B-ABBE-824EB4ABDC3D}" type="slidenum">
              <a:rPr lang="en-US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716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5F47DF6-0CD9-98B9-1294-D68B64332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924" y="156419"/>
            <a:ext cx="4576776" cy="705772"/>
          </a:xfrm>
        </p:spPr>
        <p:txBody>
          <a:bodyPr>
            <a:normAutofit/>
          </a:bodyPr>
          <a:lstStyle/>
          <a:p>
            <a:pPr algn="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Военная хроника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A1AFD5-6BFE-7B90-645D-C690BD9B3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60" r="27424" b="-1"/>
          <a:stretch/>
        </p:blipFill>
        <p:spPr>
          <a:xfrm>
            <a:off x="20" y="10"/>
            <a:ext cx="5710632" cy="6857990"/>
          </a:xfrm>
          <a:custGeom>
            <a:avLst/>
            <a:gdLst/>
            <a:ahLst/>
            <a:cxnLst/>
            <a:rect l="l" t="t" r="r" b="b"/>
            <a:pathLst>
              <a:path w="5710652" h="6858000">
                <a:moveTo>
                  <a:pt x="4831301" y="0"/>
                </a:moveTo>
                <a:lnTo>
                  <a:pt x="5696109" y="0"/>
                </a:lnTo>
                <a:lnTo>
                  <a:pt x="5706418" y="42969"/>
                </a:lnTo>
                <a:cubicBezTo>
                  <a:pt x="5714414" y="100391"/>
                  <a:pt x="5711283" y="160329"/>
                  <a:pt x="5695333" y="219852"/>
                </a:cubicBezTo>
                <a:cubicBezTo>
                  <a:pt x="5631536" y="457945"/>
                  <a:pt x="5386806" y="599240"/>
                  <a:pt x="5148712" y="535443"/>
                </a:cubicBezTo>
                <a:cubicBezTo>
                  <a:pt x="4940381" y="479621"/>
                  <a:pt x="4806160" y="285271"/>
                  <a:pt x="4818599" y="78052"/>
                </a:cubicBezTo>
                <a:close/>
                <a:moveTo>
                  <a:pt x="0" y="0"/>
                </a:moveTo>
                <a:lnTo>
                  <a:pt x="545808" y="0"/>
                </a:lnTo>
                <a:lnTo>
                  <a:pt x="4212872" y="0"/>
                </a:lnTo>
                <a:lnTo>
                  <a:pt x="4204748" y="184996"/>
                </a:lnTo>
                <a:cubicBezTo>
                  <a:pt x="4203390" y="263520"/>
                  <a:pt x="4204263" y="341910"/>
                  <a:pt x="4207775" y="419995"/>
                </a:cubicBezTo>
                <a:cubicBezTo>
                  <a:pt x="4220964" y="709488"/>
                  <a:pt x="4449625" y="891535"/>
                  <a:pt x="4655737" y="1068099"/>
                </a:cubicBezTo>
                <a:cubicBezTo>
                  <a:pt x="5169527" y="1508061"/>
                  <a:pt x="5344373" y="2032158"/>
                  <a:pt x="5103604" y="2589405"/>
                </a:cubicBezTo>
                <a:cubicBezTo>
                  <a:pt x="5010230" y="2805523"/>
                  <a:pt x="4828675" y="2993264"/>
                  <a:pt x="4657611" y="3164269"/>
                </a:cubicBezTo>
                <a:cubicBezTo>
                  <a:pt x="4198817" y="3622744"/>
                  <a:pt x="4217616" y="4154456"/>
                  <a:pt x="4499219" y="4641255"/>
                </a:cubicBezTo>
                <a:cubicBezTo>
                  <a:pt x="4699839" y="4986832"/>
                  <a:pt x="4940395" y="5311556"/>
                  <a:pt x="5110950" y="5670858"/>
                </a:cubicBezTo>
                <a:cubicBezTo>
                  <a:pt x="5277001" y="6019042"/>
                  <a:pt x="5375520" y="6366409"/>
                  <a:pt x="5396522" y="6707670"/>
                </a:cubicBezTo>
                <a:lnTo>
                  <a:pt x="539889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1A38B46-C496-C4F2-E740-F57BCA460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5822" y="1038320"/>
            <a:ext cx="5904056" cy="5024901"/>
          </a:xfrm>
        </p:spPr>
        <p:txBody>
          <a:bodyPr anchor="t">
            <a:normAutofit lnSpcReduction="10000"/>
          </a:bodyPr>
          <a:lstStyle/>
          <a:p>
            <a:pPr algn="r">
              <a:lnSpc>
                <a:spcPct val="1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период с 25 июля 1942 года по 31 декабря 1942 года продолжался оборонительный период битвы за Кавказ, с 1 января по 4 февраля 1943 года проведена Северо-Кавказская наступательная операция («Дон»), с 10 января по 2 февраля 1943 года проведено наступление войск Донского фронта (операция «Кольцо»).</a:t>
            </a:r>
          </a:p>
          <a:p>
            <a:pPr algn="r">
              <a:lnSpc>
                <a:spcPct val="10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8 февраля 1943 года по 14 февраля 1943 года продолжалось освобождение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-на-Дону от немецко-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фашистких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захватчиков. 18 августа 1943 года возобновились бои на Миус-фронте.</a:t>
            </a:r>
          </a:p>
          <a:p>
            <a:pPr algn="r">
              <a:lnSpc>
                <a:spcPct val="10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30 августа 1943 года Ростовская область была освобождена от оккупантов.</a:t>
            </a:r>
          </a:p>
          <a:p>
            <a:pPr algn="r">
              <a:lnSpc>
                <a:spcPct val="10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городах и районах области во время оккупации действовали 167 партизанских отрядов, подпольных организаций и других патриотических групп.</a:t>
            </a:r>
          </a:p>
          <a:p>
            <a:pPr algn="r">
              <a:lnSpc>
                <a:spcPct val="100000"/>
              </a:lnSpc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Управляющая кнопка: &quot;В начало&quot; 1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0513554-7887-A8E0-9F19-3099DC03A9C4}"/>
              </a:ext>
            </a:extLst>
          </p:cNvPr>
          <p:cNvSpPr/>
          <p:nvPr/>
        </p:nvSpPr>
        <p:spPr>
          <a:xfrm>
            <a:off x="8326044" y="6367019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&quot;Вперед&quot; или &quot;Следующий&quot;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7216B5F-7BDC-617D-001F-0D425ACA8CA2}"/>
              </a:ext>
            </a:extLst>
          </p:cNvPr>
          <p:cNvSpPr/>
          <p:nvPr/>
        </p:nvSpPr>
        <p:spPr>
          <a:xfrm>
            <a:off x="10706742" y="6367020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&quot;Назад&quot; или &quot;Предыдущий&quot; 1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2D76A1D-600B-8C70-8930-256FA3634041}"/>
              </a:ext>
            </a:extLst>
          </p:cNvPr>
          <p:cNvSpPr/>
          <p:nvPr/>
        </p:nvSpPr>
        <p:spPr>
          <a:xfrm>
            <a:off x="9516393" y="6376011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605179-20F2-3AE9-8C98-67BD1E41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7436" y="6492877"/>
            <a:ext cx="431516" cy="365123"/>
          </a:xfrm>
        </p:spPr>
        <p:txBody>
          <a:bodyPr/>
          <a:lstStyle/>
          <a:p>
            <a:fld id="{1F646F3F-274D-499B-ABBE-824EB4ABDC3D}" type="slidenum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6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4F61BB-6061-8554-B0A0-BD754075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65" y="0"/>
            <a:ext cx="7198758" cy="121551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«Говорящие улицы» города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-на-Дону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90074D-19A5-E9AD-6DC9-ADF2298E6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905" y="1358590"/>
            <a:ext cx="6209766" cy="4794718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События Великой Отечественной войны навсегда запечатлелись в нашей истории, памяти, а также в наших сердцах. На примере героизма великих воинов и всего русского народа воспитывалось не одно подрастающее поколение, учась храбрости и самоотверженности. Поэтому сегодня очень важно не забывать тот великий подвиг, который совершили наши деды и прадеды, быть благодарными за него и гордо нести славу нашей победы, чтобы ни один герой не был забыт, и смерть его не была напрасной. Ростов -на-Дону был дважды оккупирован врагом и вернул себе свободу в феврале 1943 года.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Подвиг героев бессмертен. Их имена навсегда остались в памяти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героям воздвигнуты памятники, в честь них названы улицы. 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Ростове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на-Дону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улиц носят имена героев и участников Великой Отечественной войны.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Мы проведем виртуальную экскурсию по некоторым из них.</a:t>
            </a:r>
          </a:p>
          <a:p>
            <a:pPr>
              <a:lnSpc>
                <a:spcPct val="10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20C32A-A2F3-2BB2-0F2A-E16798783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96" r="27517" b="-1"/>
          <a:stretch/>
        </p:blipFill>
        <p:spPr>
          <a:xfrm>
            <a:off x="6442272" y="1058238"/>
            <a:ext cx="5749728" cy="5799762"/>
          </a:xfrm>
          <a:custGeom>
            <a:avLst/>
            <a:gdLst/>
            <a:ahLst/>
            <a:cxnLst/>
            <a:rect l="l" t="t" r="r" b="b"/>
            <a:pathLst>
              <a:path w="6312802" h="6367736">
                <a:moveTo>
                  <a:pt x="789715" y="708127"/>
                </a:moveTo>
                <a:cubicBezTo>
                  <a:pt x="845978" y="711650"/>
                  <a:pt x="901296" y="724302"/>
                  <a:pt x="953475" y="745602"/>
                </a:cubicBezTo>
                <a:cubicBezTo>
                  <a:pt x="1173612" y="834890"/>
                  <a:pt x="1309905" y="1073925"/>
                  <a:pt x="1278834" y="1315681"/>
                </a:cubicBezTo>
                <a:cubicBezTo>
                  <a:pt x="1233750" y="1669869"/>
                  <a:pt x="880524" y="1881517"/>
                  <a:pt x="560369" y="1747304"/>
                </a:cubicBezTo>
                <a:cubicBezTo>
                  <a:pt x="338151" y="1654256"/>
                  <a:pt x="204742" y="1408974"/>
                  <a:pt x="242538" y="1164574"/>
                </a:cubicBezTo>
                <a:cubicBezTo>
                  <a:pt x="286421" y="880774"/>
                  <a:pt x="529219" y="692590"/>
                  <a:pt x="789715" y="708127"/>
                </a:cubicBezTo>
                <a:close/>
                <a:moveTo>
                  <a:pt x="2877121" y="364348"/>
                </a:moveTo>
                <a:cubicBezTo>
                  <a:pt x="2901561" y="365790"/>
                  <a:pt x="2925601" y="371235"/>
                  <a:pt x="2948310" y="380363"/>
                </a:cubicBezTo>
                <a:cubicBezTo>
                  <a:pt x="3044405" y="419202"/>
                  <a:pt x="3103503" y="523063"/>
                  <a:pt x="3089970" y="628607"/>
                </a:cubicBezTo>
                <a:cubicBezTo>
                  <a:pt x="3070190" y="782758"/>
                  <a:pt x="2916600" y="874848"/>
                  <a:pt x="2777343" y="816472"/>
                </a:cubicBezTo>
                <a:cubicBezTo>
                  <a:pt x="2680608" y="775952"/>
                  <a:pt x="2622552" y="669287"/>
                  <a:pt x="2639048" y="562863"/>
                </a:cubicBezTo>
                <a:cubicBezTo>
                  <a:pt x="2658106" y="439382"/>
                  <a:pt x="2763810" y="357542"/>
                  <a:pt x="2877121" y="364348"/>
                </a:cubicBezTo>
                <a:close/>
                <a:moveTo>
                  <a:pt x="5725514" y="29060"/>
                </a:moveTo>
                <a:lnTo>
                  <a:pt x="5748657" y="29701"/>
                </a:lnTo>
                <a:cubicBezTo>
                  <a:pt x="5935681" y="36387"/>
                  <a:pt x="6081789" y="65616"/>
                  <a:pt x="6194082" y="113315"/>
                </a:cubicBezTo>
                <a:lnTo>
                  <a:pt x="6312802" y="183322"/>
                </a:lnTo>
                <a:lnTo>
                  <a:pt x="6312802" y="6367736"/>
                </a:lnTo>
                <a:lnTo>
                  <a:pt x="3171877" y="6367736"/>
                </a:lnTo>
                <a:lnTo>
                  <a:pt x="3171635" y="6367591"/>
                </a:lnTo>
                <a:lnTo>
                  <a:pt x="2683232" y="6367591"/>
                </a:lnTo>
                <a:lnTo>
                  <a:pt x="2683031" y="6367736"/>
                </a:lnTo>
                <a:lnTo>
                  <a:pt x="1006759" y="6367736"/>
                </a:lnTo>
                <a:lnTo>
                  <a:pt x="1017798" y="6253705"/>
                </a:lnTo>
                <a:cubicBezTo>
                  <a:pt x="1043303" y="6019815"/>
                  <a:pt x="1065826" y="5776617"/>
                  <a:pt x="897420" y="5565130"/>
                </a:cubicBezTo>
                <a:cubicBezTo>
                  <a:pt x="700507" y="5318087"/>
                  <a:pt x="491822" y="5428997"/>
                  <a:pt x="271526" y="5130943"/>
                </a:cubicBezTo>
                <a:cubicBezTo>
                  <a:pt x="108646" y="4910648"/>
                  <a:pt x="-26366" y="4708290"/>
                  <a:pt x="39940" y="4415201"/>
                </a:cubicBezTo>
                <a:cubicBezTo>
                  <a:pt x="128666" y="4023216"/>
                  <a:pt x="467878" y="3870268"/>
                  <a:pt x="464356" y="3587268"/>
                </a:cubicBezTo>
                <a:cubicBezTo>
                  <a:pt x="460351" y="3247094"/>
                  <a:pt x="43943" y="3178950"/>
                  <a:pt x="3183" y="2791128"/>
                </a:cubicBezTo>
                <a:cubicBezTo>
                  <a:pt x="-23403" y="2538162"/>
                  <a:pt x="118896" y="2235225"/>
                  <a:pt x="343758" y="2095087"/>
                </a:cubicBezTo>
                <a:cubicBezTo>
                  <a:pt x="758163" y="1836512"/>
                  <a:pt x="1225342" y="2272862"/>
                  <a:pt x="1543093" y="2013487"/>
                </a:cubicBezTo>
                <a:cubicBezTo>
                  <a:pt x="1732879" y="1858534"/>
                  <a:pt x="1763790" y="1542064"/>
                  <a:pt x="1726873" y="1342749"/>
                </a:cubicBezTo>
                <a:cubicBezTo>
                  <a:pt x="1656484" y="963255"/>
                  <a:pt x="1345299" y="901114"/>
                  <a:pt x="1356831" y="612032"/>
                </a:cubicBezTo>
                <a:cubicBezTo>
                  <a:pt x="1365319" y="397180"/>
                  <a:pt x="1547578" y="171600"/>
                  <a:pt x="1773239" y="121551"/>
                </a:cubicBezTo>
                <a:cubicBezTo>
                  <a:pt x="1804789" y="114503"/>
                  <a:pt x="1837013" y="110980"/>
                  <a:pt x="1869333" y="110980"/>
                </a:cubicBezTo>
                <a:cubicBezTo>
                  <a:pt x="2087466" y="110980"/>
                  <a:pt x="2259155" y="271137"/>
                  <a:pt x="2312167" y="320866"/>
                </a:cubicBezTo>
                <a:cubicBezTo>
                  <a:pt x="2563133" y="555255"/>
                  <a:pt x="2364538" y="842498"/>
                  <a:pt x="2568899" y="1194363"/>
                </a:cubicBezTo>
                <a:cubicBezTo>
                  <a:pt x="2600650" y="1246494"/>
                  <a:pt x="2637078" y="1295662"/>
                  <a:pt x="2677726" y="1341226"/>
                </a:cubicBezTo>
                <a:cubicBezTo>
                  <a:pt x="2757804" y="1432276"/>
                  <a:pt x="2906990" y="1416261"/>
                  <a:pt x="2964327" y="1310316"/>
                </a:cubicBezTo>
                <a:cubicBezTo>
                  <a:pt x="3059059" y="1135183"/>
                  <a:pt x="3149628" y="938831"/>
                  <a:pt x="3333248" y="887741"/>
                </a:cubicBezTo>
                <a:cubicBezTo>
                  <a:pt x="3690239" y="788365"/>
                  <a:pt x="3902767" y="1378543"/>
                  <a:pt x="4272730" y="1307994"/>
                </a:cubicBezTo>
                <a:cubicBezTo>
                  <a:pt x="4426320" y="1278686"/>
                  <a:pt x="4515368" y="1152802"/>
                  <a:pt x="4596327" y="996810"/>
                </a:cubicBezTo>
                <a:cubicBezTo>
                  <a:pt x="4618829" y="953326"/>
                  <a:pt x="4640770" y="907521"/>
                  <a:pt x="4663272" y="860676"/>
                </a:cubicBezTo>
                <a:cubicBezTo>
                  <a:pt x="4732781" y="613153"/>
                  <a:pt x="4835282" y="115946"/>
                  <a:pt x="5572324" y="40189"/>
                </a:cubicBezTo>
                <a:cubicBezTo>
                  <a:pt x="5622910" y="31543"/>
                  <a:pt x="5674208" y="27859"/>
                  <a:pt x="5725514" y="29060"/>
                </a:cubicBezTo>
                <a:close/>
                <a:moveTo>
                  <a:pt x="4169348" y="793"/>
                </a:moveTo>
                <a:cubicBezTo>
                  <a:pt x="4219966" y="3995"/>
                  <a:pt x="4269734" y="15368"/>
                  <a:pt x="4316693" y="34505"/>
                </a:cubicBezTo>
                <a:cubicBezTo>
                  <a:pt x="4514808" y="114584"/>
                  <a:pt x="4637488" y="329676"/>
                  <a:pt x="4609540" y="547569"/>
                </a:cubicBezTo>
                <a:cubicBezTo>
                  <a:pt x="4568620" y="865801"/>
                  <a:pt x="4251108" y="1055907"/>
                  <a:pt x="3962986" y="935790"/>
                </a:cubicBezTo>
                <a:cubicBezTo>
                  <a:pt x="3762790" y="852028"/>
                  <a:pt x="3642672" y="631491"/>
                  <a:pt x="3676946" y="411355"/>
                </a:cubicBezTo>
                <a:cubicBezTo>
                  <a:pt x="3716424" y="155985"/>
                  <a:pt x="3934959" y="-13061"/>
                  <a:pt x="4169348" y="793"/>
                </a:cubicBezTo>
                <a:close/>
              </a:path>
            </a:pathLst>
          </a:cu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7C93F7-A21E-4E2A-5D96-E73644D6A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1791" y="6494579"/>
            <a:ext cx="476036" cy="3424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F646F3F-274D-499B-ABBE-824EB4ABDC3D}" type="slidenum"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</a:pPr>
              <a:t>7</a:t>
            </a:fld>
            <a:endParaRPr lang="en-US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Управляющая кнопка: &quot;В начало&quot;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05DE3F5-52A6-FE2C-7AD2-35D6EAA576A8}"/>
              </a:ext>
            </a:extLst>
          </p:cNvPr>
          <p:cNvSpPr/>
          <p:nvPr/>
        </p:nvSpPr>
        <p:spPr>
          <a:xfrm>
            <a:off x="255905" y="6367019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&quot;Вперед&quot; или &quot;Следующий&quot;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CC00831-94F1-4F2C-6808-C33E8C8A6608}"/>
              </a:ext>
            </a:extLst>
          </p:cNvPr>
          <p:cNvSpPr/>
          <p:nvPr/>
        </p:nvSpPr>
        <p:spPr>
          <a:xfrm>
            <a:off x="2657151" y="6367020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&quot;Назад&quot; или &quot;Предыдущий&quot;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B3E31F5-05A2-C9B3-A7CF-388C1BBCF88C}"/>
              </a:ext>
            </a:extLst>
          </p:cNvPr>
          <p:cNvSpPr/>
          <p:nvPr/>
        </p:nvSpPr>
        <p:spPr>
          <a:xfrm>
            <a:off x="1446254" y="6376011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845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0B8F674-A561-BE3E-860E-78C57AD4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078" y="0"/>
            <a:ext cx="6303874" cy="122262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«Говорящие улицы» города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-на-Дону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EBE626-340B-E8E3-1BE0-BA30E16CA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1" r="1811"/>
          <a:stretch/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88D8F3D-6F77-F0F7-D743-57CDA199F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2029" y="1209413"/>
            <a:ext cx="6297493" cy="5702902"/>
          </a:xfrm>
        </p:spPr>
        <p:txBody>
          <a:bodyPr anchor="t">
            <a:noAutofit/>
          </a:bodyPr>
          <a:lstStyle/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Улица Тимошенко (Октябрьский район)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Улица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Юфимцева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(Октябрьский район)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Улица Толбухина(Первомайский район)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Улица Александра Печерского(Октябрьский район)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Улица Водопьянова(Первомайский район)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Улица Коккинаки(Первомайский район)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Улица Быковского(Советский район)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Улица Евдокимова(Ворошиловский район)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Улица Кривоноса(Октябрьский район)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/>
              </a:rPr>
              <a:t>Улица Гриба(Первомайский район)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13" action="ppaction://hlinksldjump"/>
              </a:rPr>
              <a:t>Улица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  <a:hlinkClick r:id="rId13" action="ppaction://hlinksldjump"/>
              </a:rPr>
              <a:t>Грисенко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13" action="ppaction://hlinksldjump"/>
              </a:rPr>
              <a:t>(Первомайский район)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14" action="ppaction://hlinksldjump"/>
              </a:rPr>
              <a:t>Улица Гризодубовой(Железнодорожный район)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15" action="ppaction://hlinksldjump"/>
              </a:rPr>
              <a:t>Улица Дранко(Октябрьский район)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16" action="ppaction://hlinksldjump"/>
              </a:rPr>
              <a:t>Улица Молокова(Первомайский район)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6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A9F154-647F-6D48-F08E-65DAE0D0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1152" y="6519648"/>
            <a:ext cx="1447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F646F3F-274D-499B-ABBE-824EB4ABDC3D}" type="slidenum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</a:pPr>
              <a:t>8</a:t>
            </a:fld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Управляющая кнопка: &quot;В начало&quot; 10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8527CE54-932A-D7BA-D7AF-583C6B88E471}"/>
              </a:ext>
            </a:extLst>
          </p:cNvPr>
          <p:cNvSpPr/>
          <p:nvPr/>
        </p:nvSpPr>
        <p:spPr>
          <a:xfrm>
            <a:off x="8310856" y="6367019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&quot;Вперед&quot; или &quot;Следующий&quot;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0EE7738-D43B-03A1-2EE2-FA0D1CB8FDE0}"/>
              </a:ext>
            </a:extLst>
          </p:cNvPr>
          <p:cNvSpPr/>
          <p:nvPr/>
        </p:nvSpPr>
        <p:spPr>
          <a:xfrm>
            <a:off x="10691554" y="6367020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Управляющая кнопка: &quot;Назад&quot; или &quot;Предыдущий&quot;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4DE4287-EB81-B4BD-D1C4-6663E7975283}"/>
              </a:ext>
            </a:extLst>
          </p:cNvPr>
          <p:cNvSpPr/>
          <p:nvPr/>
        </p:nvSpPr>
        <p:spPr>
          <a:xfrm>
            <a:off x="9501205" y="6376011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10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9E15D5-472F-021E-2E50-354F82BDF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4200" y="6492875"/>
            <a:ext cx="1447800" cy="365125"/>
          </a:xfrm>
        </p:spPr>
        <p:txBody>
          <a:bodyPr/>
          <a:lstStyle/>
          <a:p>
            <a:fld id="{1F646F3F-274D-499B-ABBE-824EB4ABDC3D}" type="slidenum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CA97F88-0AFE-5B14-3C8E-81482AC25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342354" cy="12637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«Говорящие улицы» города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-на-Дону</a:t>
            </a:r>
          </a:p>
        </p:txBody>
      </p:sp>
      <p:pic>
        <p:nvPicPr>
          <p:cNvPr id="6" name="Содержимое 12" descr="тимош.jpg">
            <a:extLst>
              <a:ext uri="{FF2B5EF4-FFF2-40B4-BE49-F238E27FC236}">
                <a16:creationId xmlns:a16="http://schemas.microsoft.com/office/drawing/2014/main" id="{A203AF66-71D3-DDBA-7E2D-5BE058C2F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70696" y="1263722"/>
            <a:ext cx="3609654" cy="5112431"/>
          </a:xfrm>
        </p:spPr>
      </p:pic>
      <p:sp>
        <p:nvSpPr>
          <p:cNvPr id="7" name="Текст 11">
            <a:extLst>
              <a:ext uri="{FF2B5EF4-FFF2-40B4-BE49-F238E27FC236}">
                <a16:creationId xmlns:a16="http://schemas.microsoft.com/office/drawing/2014/main" id="{92B3617F-0047-E5F7-A03F-079BAA7D18B8}"/>
              </a:ext>
            </a:extLst>
          </p:cNvPr>
          <p:cNvSpPr txBox="1">
            <a:spLocks/>
          </p:cNvSpPr>
          <p:nvPr/>
        </p:nvSpPr>
        <p:spPr>
          <a:xfrm>
            <a:off x="2749599" y="1591975"/>
            <a:ext cx="5329764" cy="72956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Семен Константинович Тимошенко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— советский военачальник, Маршал Советского Союза, дважды Герой Советского Союза.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9096AB8-369C-826A-F1C5-0F594A5A9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9599" y="2445785"/>
            <a:ext cx="532976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С началом Великой Отечественной войны, 23 июня 1941 года, был назначен председателем Ставки Главного командования. 0В конце ноября Тимошенко руководил Ростовской наступательной операцией советских войск. 28 ноября Ростов-на-Дону был взят, что стало одной из первых побед Красной армии в 1941 году. В декабре 1941 — январе 1942 года руководил проведением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Курско-Обоянской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наступательной операции. С марта 1943 до конца войны был представителем Ставки Верховного командования и осуществлял координацию действий ряда фронтов, принимал участие в разработке и проведении некоторых операций.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Управляющая кнопка: &quot;В начало&quot;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BDA7FA2-335B-0D61-8655-C19B9A12469E}"/>
              </a:ext>
            </a:extLst>
          </p:cNvPr>
          <p:cNvSpPr/>
          <p:nvPr/>
        </p:nvSpPr>
        <p:spPr>
          <a:xfrm>
            <a:off x="255905" y="6367019"/>
            <a:ext cx="1098748" cy="354455"/>
          </a:xfrm>
          <a:prstGeom prst="actionButtonBeginning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&quot;Вперед&quot; или &quot;Следующий&quot;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EF8AA69-1F8C-085B-F9C8-7BAAB6EBD17D}"/>
              </a:ext>
            </a:extLst>
          </p:cNvPr>
          <p:cNvSpPr/>
          <p:nvPr/>
        </p:nvSpPr>
        <p:spPr>
          <a:xfrm>
            <a:off x="2657151" y="6367020"/>
            <a:ext cx="1098748" cy="35445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&quot;Назад&quot; или &quot;Предыдущий&quot;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2F5FD0C-6F11-B682-A39A-0B7BA7FA4B28}"/>
              </a:ext>
            </a:extLst>
          </p:cNvPr>
          <p:cNvSpPr/>
          <p:nvPr/>
        </p:nvSpPr>
        <p:spPr>
          <a:xfrm>
            <a:off x="1446254" y="6376011"/>
            <a:ext cx="1098748" cy="345464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6814864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SplashVTI">
  <a:themeElements>
    <a:clrScheme name="Custom 11">
      <a:dk1>
        <a:srgbClr val="262626"/>
      </a:dk1>
      <a:lt1>
        <a:sysClr val="window" lastClr="FFFFFF"/>
      </a:lt1>
      <a:dk2>
        <a:srgbClr val="2F333D"/>
      </a:dk2>
      <a:lt2>
        <a:srgbClr val="E9F3F3"/>
      </a:lt2>
      <a:accent1>
        <a:srgbClr val="1EBE9B"/>
      </a:accent1>
      <a:accent2>
        <a:srgbClr val="FD8686"/>
      </a:accent2>
      <a:accent3>
        <a:srgbClr val="0AC8AD"/>
      </a:accent3>
      <a:accent4>
        <a:srgbClr val="E69500"/>
      </a:accent4>
      <a:accent5>
        <a:srgbClr val="EC4E70"/>
      </a:accent5>
      <a:accent6>
        <a:srgbClr val="794DFF"/>
      </a:accent6>
      <a:hlink>
        <a:srgbClr val="3E8FF1"/>
      </a:hlink>
      <a:folHlink>
        <a:srgbClr val="939393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2610</Words>
  <Application>Microsoft Office PowerPoint</Application>
  <PresentationFormat>Широкоэкранный</PresentationFormat>
  <Paragraphs>137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Avenir Next LT Pro</vt:lpstr>
      <vt:lpstr>Calibri</vt:lpstr>
      <vt:lpstr>Posterama</vt:lpstr>
      <vt:lpstr>Wingdings</vt:lpstr>
      <vt:lpstr>SplashVTI</vt:lpstr>
      <vt:lpstr>Их именами названы улицы города Ростова-на-Дону </vt:lpstr>
      <vt:lpstr>Содержание</vt:lpstr>
      <vt:lpstr>Ростов-на-Дону – Город воинской славы</vt:lpstr>
      <vt:lpstr>Ростов-на-Дону в оккупации</vt:lpstr>
      <vt:lpstr>Военная хроника</vt:lpstr>
      <vt:lpstr>Военная хроника</vt:lpstr>
      <vt:lpstr>«Говорящие улицы» города Ростова-на-Дону</vt:lpstr>
      <vt:lpstr>«Говорящие улицы» города Ростова-на-Дону</vt:lpstr>
      <vt:lpstr>«Говорящие улицы» города Ростова-на-Дону</vt:lpstr>
      <vt:lpstr>«Говорящие улицы» города Ростова-на-Дону</vt:lpstr>
      <vt:lpstr>«Говорящие улицы» города Ростова-на-Дону</vt:lpstr>
      <vt:lpstr>Презентация PowerPoint</vt:lpstr>
      <vt:lpstr>«Говорящие улицы» города Ростова-на-Дону</vt:lpstr>
      <vt:lpstr>Презентация PowerPoint</vt:lpstr>
      <vt:lpstr>«Говорящие улицы» города Ростова-на-Дону</vt:lpstr>
      <vt:lpstr>Презентация PowerPoint</vt:lpstr>
      <vt:lpstr>«Говорящие улицы» города Ростова-на-Дону</vt:lpstr>
      <vt:lpstr>Презентация PowerPoint</vt:lpstr>
      <vt:lpstr>«Говорящие улицы» города Ростова-на-Дону</vt:lpstr>
      <vt:lpstr>Презентация PowerPoint</vt:lpstr>
      <vt:lpstr>«Говорящие улицы» города Ростова-на-Дону</vt:lpstr>
      <vt:lpstr>Презентация PowerPoint</vt:lpstr>
      <vt:lpstr>Список источников и иллюстраций</vt:lpstr>
      <vt:lpstr>СПАСИБО!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Их именами названы улицы города Ростова-на-Дону</dc:title>
  <dc:creator>Aleksander Rusakov</dc:creator>
  <cp:lastModifiedBy>Aleksander Rusakov</cp:lastModifiedBy>
  <cp:revision>1</cp:revision>
  <dcterms:created xsi:type="dcterms:W3CDTF">2023-02-07T17:30:43Z</dcterms:created>
  <dcterms:modified xsi:type="dcterms:W3CDTF">2023-02-08T18:07:37Z</dcterms:modified>
</cp:coreProperties>
</file>