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6" r:id="rId2"/>
    <p:sldId id="262" r:id="rId3"/>
    <p:sldId id="307" r:id="rId4"/>
    <p:sldId id="258" r:id="rId5"/>
    <p:sldId id="30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 varScale="1">
        <p:scale>
          <a:sx n="80" d="100"/>
          <a:sy n="80" d="100"/>
        </p:scale>
        <p:origin x="-1806" y="-84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44D7EC3-CD50-4DA5-B722-330229C007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9712E5A-FBEB-4329-9E4A-5F20B492F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51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85BE0011-04E0-4F3F-BFCE-633C944A425A}" type="datetimeFigureOut">
              <a:t>07.02.2023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DD7D2AD7-BD31-48B9-8C8A-7D4EAE7F64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5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фотоальбома.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Образец заголовка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верху, альбом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07.02.2023</a:t>
            </a:fld>
            <a:endParaRPr kumimoji="0"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07.02.2023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дополнительный текст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заголовком и большой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ru-RU"/>
              <a:t>Щелкните, чтобы добавить стиль заголовка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надписи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07.02.2023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верху: 3 альбомных и 2 книж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сверху: 3 книжных и 2 альбом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07.02.2023</a:t>
            </a:fld>
            <a:endParaRPr kumimoji="0"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07.02.2023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07.02.2023</a:t>
            </a:fld>
            <a:endParaRPr kumimoji="0"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альбома с 3 фотографи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ru-RU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ru-RU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ru-RU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07.02.2023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07.02.2023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83568" y="116632"/>
            <a:ext cx="7205149" cy="2057949"/>
          </a:xfrm>
        </p:spPr>
        <p:txBody>
          <a:bodyPr>
            <a:normAutofit/>
          </a:bodyPr>
          <a:lstStyle/>
          <a:p>
            <a:r>
              <a:rPr lang="ru-RU" dirty="0"/>
              <a:t>Улицы Ростова-на-дону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" y="4797152"/>
            <a:ext cx="4175045" cy="20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16130"/>
            <a:ext cx="4286679" cy="211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" y="2241644"/>
            <a:ext cx="4166011" cy="255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1643"/>
            <a:ext cx="4040411" cy="24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82" y="5301208"/>
            <a:ext cx="7772400" cy="1362075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Вавилов Сергей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Васильевич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i="1" dirty="0"/>
              <a:t>(1914-1941)</a:t>
            </a:r>
            <a:r>
              <a:rPr lang="ru-RU" sz="2000" dirty="0"/>
              <a:t> — комиссар артиллерийской батареи 606-го стрелкового полка 317-й стрелковой дивизии 56-й армии Южного фронта, Герой Советского Союза.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7772400" cy="1500187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6"/>
                </a:solidFill>
              </a:rPr>
              <a:t>Улица Вавилова</a:t>
            </a:r>
            <a:endParaRPr lang="ru-RU" sz="6000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890"/>
            <a:ext cx="6948264" cy="382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2475" y="5562600"/>
            <a:ext cx="7553325" cy="1143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Текучев Василий Петрович </a:t>
            </a:r>
            <a:r>
              <a:rPr lang="ru-RU" sz="2400" b="1" i="1" dirty="0"/>
              <a:t>(1904-1944)</a:t>
            </a:r>
            <a:r>
              <a:rPr lang="ru-RU" sz="2400" b="1" dirty="0"/>
              <a:t> — политрук роты Ростовского полка народного ополчения.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1994" y="4949516"/>
            <a:ext cx="3271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</a:rPr>
              <a:t>Улица Текучева</a:t>
            </a:r>
            <a:endParaRPr lang="ru-RU" sz="3600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54"/>
            <a:ext cx="7109846" cy="473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0" y="5586350"/>
            <a:ext cx="7391400" cy="11954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Гайдар (Голиков) Аркадий Петрович </a:t>
            </a:r>
            <a:r>
              <a:rPr lang="ru-RU" sz="2400" b="1" i="1" dirty="0"/>
              <a:t>(1904-1941)</a:t>
            </a:r>
            <a:r>
              <a:rPr lang="ru-RU" sz="2400" b="1" dirty="0"/>
              <a:t> — советский писатель-фронтовик.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947858"/>
            <a:ext cx="3221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</a:rPr>
              <a:t> Улица Гайдара</a:t>
            </a:r>
            <a:endParaRPr lang="ru-RU" sz="3600" dirty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943"/>
            <a:ext cx="6402871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64"/>
            <a:ext cx="62611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79512" y="479715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</a:rPr>
              <a:t>Скачков Николай Федорович </a:t>
            </a:r>
            <a:r>
              <a:rPr lang="ru-RU" sz="2400" b="1" i="1" dirty="0">
                <a:solidFill>
                  <a:prstClr val="black"/>
                </a:solidFill>
              </a:rPr>
              <a:t>(1888-1945)</a:t>
            </a:r>
            <a:r>
              <a:rPr lang="ru-RU" sz="2400" b="1" dirty="0">
                <a:solidFill>
                  <a:prstClr val="black"/>
                </a:solidFill>
              </a:rPr>
              <a:t> — заместитель командира Ростовского полка народного ополчения по строевой части (с августа по сентябрь 1942 года командир полка), майор.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28929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одско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102</Words>
  <Application>Microsoft Office PowerPoint</Application>
  <PresentationFormat>Экран (4:3)</PresentationFormat>
  <Paragraphs>12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Городской фотоальбом</vt:lpstr>
      <vt:lpstr>Презентация PowerPoint</vt:lpstr>
      <vt:lpstr>Вавилов Сергей Васильевич (1914-1941) — комиссар артиллерийской батареи 606-го стрелкового полка 317-й стрелковой дивизии 56-й армии Южного фронта, Герой Советского Союза.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2023-02-07T07:08:54Z</dcterms:created>
  <dcterms:modified xsi:type="dcterms:W3CDTF">2023-02-07T08:01:09Z</dcterms:modified>
</cp:coreProperties>
</file>